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theme/themeOverride1.xml" ContentType="application/vnd.openxmlformats-officedocument.themeOverrid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handoutMasterIdLst>
    <p:handoutMasterId r:id="rId23"/>
  </p:handoutMasterIdLst>
  <p:sldIdLst>
    <p:sldId id="265" r:id="rId2"/>
    <p:sldId id="266" r:id="rId3"/>
    <p:sldId id="272" r:id="rId4"/>
    <p:sldId id="270" r:id="rId5"/>
    <p:sldId id="269" r:id="rId6"/>
    <p:sldId id="268" r:id="rId7"/>
    <p:sldId id="273" r:id="rId8"/>
    <p:sldId id="274" r:id="rId9"/>
    <p:sldId id="275" r:id="rId10"/>
    <p:sldId id="276" r:id="rId11"/>
    <p:sldId id="277" r:id="rId12"/>
    <p:sldId id="315" r:id="rId13"/>
    <p:sldId id="316" r:id="rId14"/>
    <p:sldId id="317" r:id="rId15"/>
    <p:sldId id="318" r:id="rId16"/>
    <p:sldId id="324" r:id="rId17"/>
    <p:sldId id="326" r:id="rId18"/>
    <p:sldId id="328" r:id="rId19"/>
    <p:sldId id="335" r:id="rId20"/>
    <p:sldId id="308" r:id="rId21"/>
    <p:sldId id="294" r:id="rId22"/>
  </p:sldIdLst>
  <p:sldSz cx="12192000" cy="6858000"/>
  <p:notesSz cx="6791325" cy="987266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F4FC"/>
    <a:srgbClr val="D8BCA0"/>
    <a:srgbClr val="E3DE00"/>
    <a:srgbClr val="FAC294"/>
    <a:srgbClr val="FFE389"/>
    <a:srgbClr val="FFD653"/>
    <a:srgbClr val="FFFD9B"/>
    <a:srgbClr val="AABEC2"/>
    <a:srgbClr val="46626E"/>
    <a:srgbClr val="FDDF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Açık Stil 2 - Vurgu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793D81CF-94F2-401A-BA57-92F5A7B2D0C5}" styleName="Orta Stil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9DCAF9ED-07DC-4A11-8D7F-57B35C25682E}" styleName="Orta Stil 1 - Vurgu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Orta Stil 4 - Vurgu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4C1A8A3-306A-4EB7-A6B1-4F7E0EB9C5D6}" styleName="Orta Stil 3 - Vurgu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85BE263C-DBD7-4A20-BB59-AAB30ACAA65A}" styleName="Orta Stil 3 - Vurgu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301B821-A1FF-4177-AEE7-76D212191A09}" styleName="Orta Stil 1 - Vurgu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50" d="100"/>
          <a:sy n="50" d="100"/>
        </p:scale>
        <p:origin x="1500" y="4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528455286409039"/>
          <c:y val="0.12296995628413195"/>
          <c:w val="0.77831667750815225"/>
          <c:h val="0.50622082819686509"/>
        </c:manualLayout>
      </c:layout>
      <c:barChart>
        <c:barDir val="col"/>
        <c:grouping val="clustered"/>
        <c:varyColors val="0"/>
        <c:ser>
          <c:idx val="0"/>
          <c:order val="0"/>
          <c:tx>
            <c:strRef>
              <c:f>Sayfa1!$B$1</c:f>
              <c:strCache>
                <c:ptCount val="1"/>
                <c:pt idx="0">
                  <c:v>Okul Adı</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dLbl>
              <c:idx val="0"/>
              <c:tx>
                <c:rich>
                  <a:bodyPr/>
                  <a:lstStyle/>
                  <a:p>
                    <a:r>
                      <a:rPr lang="en-US"/>
                      <a:t>14</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6580-4F24-BA2E-08C1000AFF79}"/>
                </c:ext>
              </c:extLst>
            </c:dLbl>
            <c:dLbl>
              <c:idx val="1"/>
              <c:tx>
                <c:rich>
                  <a:bodyPr/>
                  <a:lstStyle/>
                  <a:p>
                    <a:r>
                      <a:rPr lang="en-US" dirty="0"/>
                      <a:t>13</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6580-4F24-BA2E-08C1000AFF79}"/>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tr-T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Sayfa1!$A$2:$A$5</c:f>
              <c:strCache>
                <c:ptCount val="4"/>
                <c:pt idx="0">
                  <c:v>2018/2019</c:v>
                </c:pt>
                <c:pt idx="1">
                  <c:v>2019/2020</c:v>
                </c:pt>
                <c:pt idx="2">
                  <c:v>2020/2021</c:v>
                </c:pt>
                <c:pt idx="3">
                  <c:v>2021/2022</c:v>
                </c:pt>
              </c:strCache>
            </c:strRef>
          </c:cat>
          <c:val>
            <c:numRef>
              <c:f>Sayfa1!$B$2:$B$5</c:f>
              <c:numCache>
                <c:formatCode>General</c:formatCode>
                <c:ptCount val="4"/>
                <c:pt idx="0">
                  <c:v>14</c:v>
                </c:pt>
                <c:pt idx="1">
                  <c:v>14</c:v>
                </c:pt>
                <c:pt idx="2">
                  <c:v>13</c:v>
                </c:pt>
                <c:pt idx="3">
                  <c:v>13</c:v>
                </c:pt>
              </c:numCache>
            </c:numRef>
          </c:val>
          <c:extLst>
            <c:ext xmlns:c16="http://schemas.microsoft.com/office/drawing/2014/chart" uri="{C3380CC4-5D6E-409C-BE32-E72D297353CC}">
              <c16:uniqueId val="{00000000-996C-4547-B45F-1362888C9422}"/>
            </c:ext>
          </c:extLst>
        </c:ser>
        <c:dLbls>
          <c:dLblPos val="outEnd"/>
          <c:showLegendKey val="0"/>
          <c:showVal val="1"/>
          <c:showCatName val="0"/>
          <c:showSerName val="0"/>
          <c:showPercent val="0"/>
          <c:showBubbleSize val="0"/>
        </c:dLbls>
        <c:gapWidth val="100"/>
        <c:overlap val="-24"/>
        <c:axId val="18312304"/>
        <c:axId val="18313088"/>
      </c:barChart>
      <c:catAx>
        <c:axId val="18312304"/>
        <c:scaling>
          <c:orientation val="minMax"/>
        </c:scaling>
        <c:delete val="0"/>
        <c:axPos val="b"/>
        <c:numFmt formatCode="General" sourceLinked="0"/>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crossAx val="18313088"/>
        <c:crosses val="autoZero"/>
        <c:auto val="1"/>
        <c:lblAlgn val="ctr"/>
        <c:lblOffset val="100"/>
        <c:noMultiLvlLbl val="0"/>
      </c:catAx>
      <c:valAx>
        <c:axId val="183130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crossAx val="183123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legend>
    <c:plotVisOnly val="1"/>
    <c:dispBlanksAs val="gap"/>
    <c:showDLblsOverMax val="0"/>
  </c:chart>
  <c:spPr>
    <a:noFill/>
    <a:ln>
      <a:noFill/>
    </a:ln>
    <a:effectLst/>
  </c:spPr>
  <c:txPr>
    <a:bodyPr/>
    <a:lstStyle/>
    <a:p>
      <a:pPr>
        <a:defRPr/>
      </a:pPr>
      <a:endParaRPr lang="tr-T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overlay val="0"/>
    </c:title>
    <c:autoTitleDeleted val="0"/>
    <c:plotArea>
      <c:layout>
        <c:manualLayout>
          <c:layoutTarget val="inner"/>
          <c:xMode val="edge"/>
          <c:yMode val="edge"/>
          <c:x val="0.11628890151678883"/>
          <c:y val="5.5008322731242967E-2"/>
          <c:w val="0.77831667750815225"/>
          <c:h val="0.65348825914753428"/>
        </c:manualLayout>
      </c:layout>
      <c:barChart>
        <c:barDir val="col"/>
        <c:grouping val="clustered"/>
        <c:varyColors val="0"/>
        <c:ser>
          <c:idx val="0"/>
          <c:order val="0"/>
          <c:tx>
            <c:strRef>
              <c:f>Sayfa1!$B$1</c:f>
              <c:strCache>
                <c:ptCount val="1"/>
                <c:pt idx="0">
                  <c:v>İlkokul</c:v>
                </c:pt>
              </c:strCache>
            </c:strRef>
          </c:tx>
          <c:invertIfNegative val="0"/>
          <c:cat>
            <c:strRef>
              <c:f>Sayfa1!$A$2:$A$4</c:f>
              <c:strCache>
                <c:ptCount val="3"/>
                <c:pt idx="0">
                  <c:v>2019/2020</c:v>
                </c:pt>
                <c:pt idx="1">
                  <c:v>2020/2021</c:v>
                </c:pt>
                <c:pt idx="2">
                  <c:v>2021/2022</c:v>
                </c:pt>
              </c:strCache>
            </c:strRef>
          </c:cat>
          <c:val>
            <c:numRef>
              <c:f>Sayfa1!$B$2:$B$4</c:f>
              <c:numCache>
                <c:formatCode>General</c:formatCode>
                <c:ptCount val="3"/>
                <c:pt idx="0">
                  <c:v>49</c:v>
                </c:pt>
                <c:pt idx="1">
                  <c:v>53</c:v>
                </c:pt>
                <c:pt idx="2">
                  <c:v>51</c:v>
                </c:pt>
              </c:numCache>
            </c:numRef>
          </c:val>
          <c:extLst>
            <c:ext xmlns:c16="http://schemas.microsoft.com/office/drawing/2014/chart" uri="{C3380CC4-5D6E-409C-BE32-E72D297353CC}">
              <c16:uniqueId val="{00000000-B807-4274-AB74-95A5AED55472}"/>
            </c:ext>
          </c:extLst>
        </c:ser>
        <c:dLbls>
          <c:showLegendKey val="0"/>
          <c:showVal val="0"/>
          <c:showCatName val="0"/>
          <c:showSerName val="0"/>
          <c:showPercent val="0"/>
          <c:showBubbleSize val="0"/>
        </c:dLbls>
        <c:gapWidth val="150"/>
        <c:axId val="382678480"/>
        <c:axId val="382681224"/>
      </c:barChart>
      <c:catAx>
        <c:axId val="382678480"/>
        <c:scaling>
          <c:orientation val="minMax"/>
        </c:scaling>
        <c:delete val="0"/>
        <c:axPos val="b"/>
        <c:numFmt formatCode="General" sourceLinked="0"/>
        <c:majorTickMark val="out"/>
        <c:minorTickMark val="none"/>
        <c:tickLblPos val="nextTo"/>
        <c:txPr>
          <a:bodyPr/>
          <a:lstStyle/>
          <a:p>
            <a:pPr>
              <a:defRPr sz="1400"/>
            </a:pPr>
            <a:endParaRPr lang="tr-TR"/>
          </a:p>
        </c:txPr>
        <c:crossAx val="382681224"/>
        <c:crosses val="autoZero"/>
        <c:auto val="1"/>
        <c:lblAlgn val="ctr"/>
        <c:lblOffset val="100"/>
        <c:noMultiLvlLbl val="0"/>
      </c:catAx>
      <c:valAx>
        <c:axId val="382681224"/>
        <c:scaling>
          <c:orientation val="minMax"/>
        </c:scaling>
        <c:delete val="0"/>
        <c:axPos val="l"/>
        <c:majorGridlines/>
        <c:numFmt formatCode="General" sourceLinked="1"/>
        <c:majorTickMark val="out"/>
        <c:minorTickMark val="none"/>
        <c:tickLblPos val="nextTo"/>
        <c:txPr>
          <a:bodyPr/>
          <a:lstStyle/>
          <a:p>
            <a:pPr>
              <a:defRPr sz="1400"/>
            </a:pPr>
            <a:endParaRPr lang="tr-TR"/>
          </a:p>
        </c:txPr>
        <c:crossAx val="382678480"/>
        <c:crosses val="autoZero"/>
        <c:crossBetween val="between"/>
      </c:valAx>
    </c:plotArea>
    <c:legend>
      <c:legendPos val="r"/>
      <c:layout>
        <c:manualLayout>
          <c:xMode val="edge"/>
          <c:yMode val="edge"/>
          <c:x val="0.18421067692237256"/>
          <c:y val="0.86576066580669053"/>
          <c:w val="0.62130273075338227"/>
          <c:h val="0.11406378650321676"/>
        </c:manualLayout>
      </c:layout>
      <c:overlay val="0"/>
    </c:legend>
    <c:plotVisOnly val="1"/>
    <c:dispBlanksAs val="gap"/>
    <c:showDLblsOverMax val="0"/>
  </c:chart>
  <c:txPr>
    <a:bodyPr/>
    <a:lstStyle/>
    <a:p>
      <a:pPr>
        <a:defRPr sz="1800"/>
      </a:pPr>
      <a:endParaRPr lang="tr-TR"/>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Sayfa1!$B$1</c:f>
              <c:strCache>
                <c:ptCount val="1"/>
                <c:pt idx="0">
                  <c:v>Temel Eğitim</c:v>
                </c:pt>
              </c:strCache>
            </c:strRef>
          </c:tx>
          <c:spPr>
            <a:solidFill>
              <a:schemeClr val="accent1"/>
            </a:solidFill>
            <a:ln>
              <a:noFill/>
            </a:ln>
            <a:effectLst/>
          </c:spPr>
          <c:invertIfNegative val="0"/>
          <c:cat>
            <c:numRef>
              <c:f>Sayfa1!$A$2:$A$4</c:f>
              <c:numCache>
                <c:formatCode>General</c:formatCode>
                <c:ptCount val="3"/>
                <c:pt idx="0">
                  <c:v>2019</c:v>
                </c:pt>
                <c:pt idx="1">
                  <c:v>2020</c:v>
                </c:pt>
                <c:pt idx="2">
                  <c:v>2021</c:v>
                </c:pt>
              </c:numCache>
            </c:numRef>
          </c:cat>
          <c:val>
            <c:numRef>
              <c:f>Sayfa1!$B$2:$B$4</c:f>
              <c:numCache>
                <c:formatCode>General</c:formatCode>
                <c:ptCount val="3"/>
                <c:pt idx="0">
                  <c:v>13</c:v>
                </c:pt>
                <c:pt idx="1">
                  <c:v>14</c:v>
                </c:pt>
                <c:pt idx="2">
                  <c:v>10</c:v>
                </c:pt>
              </c:numCache>
            </c:numRef>
          </c:val>
          <c:extLst>
            <c:ext xmlns:c16="http://schemas.microsoft.com/office/drawing/2014/chart" uri="{C3380CC4-5D6E-409C-BE32-E72D297353CC}">
              <c16:uniqueId val="{00000000-663D-4A0B-A610-C37E9ED4B10E}"/>
            </c:ext>
          </c:extLst>
        </c:ser>
        <c:ser>
          <c:idx val="1"/>
          <c:order val="1"/>
          <c:tx>
            <c:strRef>
              <c:f>Sayfa1!$C$1</c:f>
              <c:strCache>
                <c:ptCount val="1"/>
                <c:pt idx="0">
                  <c:v>Ortaöğretim</c:v>
                </c:pt>
              </c:strCache>
            </c:strRef>
          </c:tx>
          <c:spPr>
            <a:solidFill>
              <a:schemeClr val="accent2"/>
            </a:solidFill>
            <a:ln>
              <a:noFill/>
            </a:ln>
            <a:effectLst/>
          </c:spPr>
          <c:invertIfNegative val="0"/>
          <c:cat>
            <c:numRef>
              <c:f>Sayfa1!$A$2:$A$4</c:f>
              <c:numCache>
                <c:formatCode>General</c:formatCode>
                <c:ptCount val="3"/>
                <c:pt idx="0">
                  <c:v>2019</c:v>
                </c:pt>
                <c:pt idx="1">
                  <c:v>2020</c:v>
                </c:pt>
                <c:pt idx="2">
                  <c:v>2021</c:v>
                </c:pt>
              </c:numCache>
            </c:numRef>
          </c:cat>
          <c:val>
            <c:numRef>
              <c:f>Sayfa1!$C$2:$C$4</c:f>
              <c:numCache>
                <c:formatCode>General</c:formatCode>
                <c:ptCount val="3"/>
                <c:pt idx="0">
                  <c:v>0</c:v>
                </c:pt>
                <c:pt idx="1">
                  <c:v>0</c:v>
                </c:pt>
                <c:pt idx="2">
                  <c:v>0</c:v>
                </c:pt>
              </c:numCache>
            </c:numRef>
          </c:val>
          <c:extLst>
            <c:ext xmlns:c16="http://schemas.microsoft.com/office/drawing/2014/chart" uri="{C3380CC4-5D6E-409C-BE32-E72D297353CC}">
              <c16:uniqueId val="{00000001-663D-4A0B-A610-C37E9ED4B10E}"/>
            </c:ext>
          </c:extLst>
        </c:ser>
        <c:dLbls>
          <c:showLegendKey val="0"/>
          <c:showVal val="0"/>
          <c:showCatName val="0"/>
          <c:showSerName val="0"/>
          <c:showPercent val="0"/>
          <c:showBubbleSize val="0"/>
        </c:dLbls>
        <c:gapWidth val="150"/>
        <c:axId val="382682792"/>
        <c:axId val="382682400"/>
      </c:barChart>
      <c:catAx>
        <c:axId val="3826827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crossAx val="382682400"/>
        <c:crosses val="autoZero"/>
        <c:auto val="1"/>
        <c:lblAlgn val="ctr"/>
        <c:lblOffset val="100"/>
        <c:noMultiLvlLbl val="0"/>
      </c:catAx>
      <c:valAx>
        <c:axId val="3826824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crossAx val="3826827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legend>
    <c:plotVisOnly val="1"/>
    <c:dispBlanksAs val="gap"/>
    <c:showDLblsOverMax val="0"/>
  </c:chart>
  <c:spPr>
    <a:noFill/>
    <a:ln>
      <a:noFill/>
    </a:ln>
    <a:effectLst/>
  </c:spPr>
  <c:txPr>
    <a:bodyPr/>
    <a:lstStyle/>
    <a:p>
      <a:pPr>
        <a:defRPr/>
      </a:pPr>
      <a:endParaRPr lang="tr-TR"/>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Sayfa1!$B$1</c:f>
              <c:strCache>
                <c:ptCount val="1"/>
                <c:pt idx="0">
                  <c:v>Temel Eğitim</c:v>
                </c:pt>
              </c:strCache>
            </c:strRef>
          </c:tx>
          <c:spPr>
            <a:solidFill>
              <a:schemeClr val="accent1"/>
            </a:solidFill>
            <a:ln>
              <a:noFill/>
            </a:ln>
            <a:effectLst/>
          </c:spPr>
          <c:invertIfNegative val="0"/>
          <c:cat>
            <c:numRef>
              <c:f>Sayfa1!$A$2:$A$4</c:f>
              <c:numCache>
                <c:formatCode>General</c:formatCode>
                <c:ptCount val="3"/>
                <c:pt idx="0">
                  <c:v>2019</c:v>
                </c:pt>
                <c:pt idx="1">
                  <c:v>2020</c:v>
                </c:pt>
                <c:pt idx="2">
                  <c:v>2021</c:v>
                </c:pt>
              </c:numCache>
            </c:numRef>
          </c:cat>
          <c:val>
            <c:numRef>
              <c:f>Sayfa1!$B$2:$B$4</c:f>
              <c:numCache>
                <c:formatCode>General</c:formatCode>
                <c:ptCount val="3"/>
                <c:pt idx="0">
                  <c:v>1</c:v>
                </c:pt>
                <c:pt idx="1">
                  <c:v>1</c:v>
                </c:pt>
                <c:pt idx="2">
                  <c:v>1</c:v>
                </c:pt>
              </c:numCache>
            </c:numRef>
          </c:val>
          <c:extLst>
            <c:ext xmlns:c16="http://schemas.microsoft.com/office/drawing/2014/chart" uri="{C3380CC4-5D6E-409C-BE32-E72D297353CC}">
              <c16:uniqueId val="{00000000-60EB-449B-A55B-B72C6A22D410}"/>
            </c:ext>
          </c:extLst>
        </c:ser>
        <c:dLbls>
          <c:showLegendKey val="0"/>
          <c:showVal val="0"/>
          <c:showCatName val="0"/>
          <c:showSerName val="0"/>
          <c:showPercent val="0"/>
          <c:showBubbleSize val="0"/>
        </c:dLbls>
        <c:gapWidth val="219"/>
        <c:overlap val="-27"/>
        <c:axId val="382680048"/>
        <c:axId val="382680832"/>
      </c:barChart>
      <c:catAx>
        <c:axId val="3826800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crossAx val="382680832"/>
        <c:crosses val="autoZero"/>
        <c:auto val="1"/>
        <c:lblAlgn val="ctr"/>
        <c:lblOffset val="100"/>
        <c:noMultiLvlLbl val="0"/>
      </c:catAx>
      <c:valAx>
        <c:axId val="3826808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crossAx val="3826800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legend>
    <c:plotVisOnly val="1"/>
    <c:dispBlanksAs val="gap"/>
    <c:showDLblsOverMax val="0"/>
  </c:chart>
  <c:spPr>
    <a:noFill/>
    <a:ln>
      <a:noFill/>
    </a:ln>
    <a:effectLst/>
  </c:spPr>
  <c:txPr>
    <a:bodyPr/>
    <a:lstStyle/>
    <a:p>
      <a:pPr>
        <a:defRPr/>
      </a:pPr>
      <a:endParaRPr lang="tr-TR"/>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Sayfa1!$B$1</c:f>
              <c:strCache>
                <c:ptCount val="1"/>
                <c:pt idx="0">
                  <c:v>2018/2019</c:v>
                </c:pt>
              </c:strCache>
            </c:strRef>
          </c:tx>
          <c:spPr>
            <a:solidFill>
              <a:schemeClr val="accent1"/>
            </a:solidFill>
            <a:ln>
              <a:noFill/>
            </a:ln>
            <a:effectLst/>
          </c:spPr>
          <c:invertIfNegative val="0"/>
          <c:cat>
            <c:strRef>
              <c:f>Sayfa1!$A$2:$A$4</c:f>
              <c:strCache>
                <c:ptCount val="3"/>
                <c:pt idx="0">
                  <c:v>İlkokul</c:v>
                </c:pt>
                <c:pt idx="1">
                  <c:v>Ortaokul</c:v>
                </c:pt>
                <c:pt idx="2">
                  <c:v>Ortaöğretim (Lise)</c:v>
                </c:pt>
              </c:strCache>
            </c:strRef>
          </c:cat>
          <c:val>
            <c:numRef>
              <c:f>Sayfa1!$B$2:$B$4</c:f>
              <c:numCache>
                <c:formatCode>General</c:formatCode>
                <c:ptCount val="3"/>
                <c:pt idx="0">
                  <c:v>0</c:v>
                </c:pt>
                <c:pt idx="1">
                  <c:v>0</c:v>
                </c:pt>
                <c:pt idx="2">
                  <c:v>0</c:v>
                </c:pt>
              </c:numCache>
            </c:numRef>
          </c:val>
          <c:extLst>
            <c:ext xmlns:c16="http://schemas.microsoft.com/office/drawing/2014/chart" uri="{C3380CC4-5D6E-409C-BE32-E72D297353CC}">
              <c16:uniqueId val="{00000000-A5B6-4B1F-8B6F-0BE7470E1765}"/>
            </c:ext>
          </c:extLst>
        </c:ser>
        <c:ser>
          <c:idx val="1"/>
          <c:order val="1"/>
          <c:tx>
            <c:strRef>
              <c:f>Sayfa1!$C$1</c:f>
              <c:strCache>
                <c:ptCount val="1"/>
                <c:pt idx="0">
                  <c:v>2019/2020</c:v>
                </c:pt>
              </c:strCache>
            </c:strRef>
          </c:tx>
          <c:spPr>
            <a:solidFill>
              <a:schemeClr val="accent2"/>
            </a:solidFill>
            <a:ln>
              <a:noFill/>
            </a:ln>
            <a:effectLst/>
          </c:spPr>
          <c:invertIfNegative val="0"/>
          <c:cat>
            <c:strRef>
              <c:f>Sayfa1!$A$2:$A$4</c:f>
              <c:strCache>
                <c:ptCount val="3"/>
                <c:pt idx="0">
                  <c:v>İlkokul</c:v>
                </c:pt>
                <c:pt idx="1">
                  <c:v>Ortaokul</c:v>
                </c:pt>
                <c:pt idx="2">
                  <c:v>Ortaöğretim (Lise)</c:v>
                </c:pt>
              </c:strCache>
            </c:strRef>
          </c:cat>
          <c:val>
            <c:numRef>
              <c:f>Sayfa1!$C$2:$C$4</c:f>
              <c:numCache>
                <c:formatCode>General</c:formatCode>
                <c:ptCount val="3"/>
                <c:pt idx="0">
                  <c:v>0</c:v>
                </c:pt>
                <c:pt idx="1">
                  <c:v>0</c:v>
                </c:pt>
                <c:pt idx="2">
                  <c:v>0</c:v>
                </c:pt>
              </c:numCache>
            </c:numRef>
          </c:val>
          <c:extLst>
            <c:ext xmlns:c16="http://schemas.microsoft.com/office/drawing/2014/chart" uri="{C3380CC4-5D6E-409C-BE32-E72D297353CC}">
              <c16:uniqueId val="{00000001-A5B6-4B1F-8B6F-0BE7470E1765}"/>
            </c:ext>
          </c:extLst>
        </c:ser>
        <c:ser>
          <c:idx val="2"/>
          <c:order val="2"/>
          <c:tx>
            <c:strRef>
              <c:f>Sayfa1!$D$1</c:f>
              <c:strCache>
                <c:ptCount val="1"/>
                <c:pt idx="0">
                  <c:v>2020/2021</c:v>
                </c:pt>
              </c:strCache>
            </c:strRef>
          </c:tx>
          <c:spPr>
            <a:solidFill>
              <a:schemeClr val="accent3"/>
            </a:solidFill>
            <a:ln>
              <a:noFill/>
            </a:ln>
            <a:effectLst/>
          </c:spPr>
          <c:invertIfNegative val="0"/>
          <c:cat>
            <c:strRef>
              <c:f>Sayfa1!$A$2:$A$4</c:f>
              <c:strCache>
                <c:ptCount val="3"/>
                <c:pt idx="0">
                  <c:v>İlkokul</c:v>
                </c:pt>
                <c:pt idx="1">
                  <c:v>Ortaokul</c:v>
                </c:pt>
                <c:pt idx="2">
                  <c:v>Ortaöğretim (Lise)</c:v>
                </c:pt>
              </c:strCache>
            </c:strRef>
          </c:cat>
          <c:val>
            <c:numRef>
              <c:f>Sayfa1!$D$2:$D$4</c:f>
              <c:numCache>
                <c:formatCode>General</c:formatCode>
                <c:ptCount val="3"/>
                <c:pt idx="0">
                  <c:v>0</c:v>
                </c:pt>
                <c:pt idx="1">
                  <c:v>0</c:v>
                </c:pt>
                <c:pt idx="2">
                  <c:v>0</c:v>
                </c:pt>
              </c:numCache>
            </c:numRef>
          </c:val>
          <c:extLst>
            <c:ext xmlns:c16="http://schemas.microsoft.com/office/drawing/2014/chart" uri="{C3380CC4-5D6E-409C-BE32-E72D297353CC}">
              <c16:uniqueId val="{00000002-A5B6-4B1F-8B6F-0BE7470E1765}"/>
            </c:ext>
          </c:extLst>
        </c:ser>
        <c:dLbls>
          <c:showLegendKey val="0"/>
          <c:showVal val="0"/>
          <c:showCatName val="0"/>
          <c:showSerName val="0"/>
          <c:showPercent val="0"/>
          <c:showBubbleSize val="0"/>
        </c:dLbls>
        <c:gapWidth val="219"/>
        <c:overlap val="-27"/>
        <c:axId val="384721792"/>
        <c:axId val="384726496"/>
      </c:barChart>
      <c:catAx>
        <c:axId val="3847217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crossAx val="384726496"/>
        <c:crosses val="autoZero"/>
        <c:auto val="1"/>
        <c:lblAlgn val="ctr"/>
        <c:lblOffset val="100"/>
        <c:noMultiLvlLbl val="0"/>
      </c:catAx>
      <c:valAx>
        <c:axId val="38472649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crossAx val="384721792"/>
        <c:crosses val="autoZero"/>
        <c:crossBetween val="between"/>
      </c:valAx>
      <c:spPr>
        <a:noFill/>
        <a:ln>
          <a:noFill/>
        </a:ln>
        <a:effectLst/>
      </c:spPr>
    </c:plotArea>
    <c:legend>
      <c:legendPos val="b"/>
      <c:layout>
        <c:manualLayout>
          <c:xMode val="edge"/>
          <c:yMode val="edge"/>
          <c:x val="0"/>
          <c:y val="0.88046360341245422"/>
          <c:w val="0.97166658954508678"/>
          <c:h val="0.11953639658754565"/>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legend>
    <c:plotVisOnly val="1"/>
    <c:dispBlanksAs val="gap"/>
    <c:showDLblsOverMax val="0"/>
  </c:chart>
  <c:spPr>
    <a:noFill/>
    <a:ln>
      <a:noFill/>
    </a:ln>
    <a:effectLst/>
  </c:spPr>
  <c:txPr>
    <a:bodyPr/>
    <a:lstStyle/>
    <a:p>
      <a:pPr>
        <a:defRPr/>
      </a:pPr>
      <a:endParaRPr lang="tr-TR"/>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701710827521269"/>
          <c:y val="6.9383146255654199E-2"/>
          <c:w val="0.76298289172478728"/>
          <c:h val="0.61843256826939186"/>
        </c:manualLayout>
      </c:layout>
      <c:lineChart>
        <c:grouping val="standard"/>
        <c:varyColors val="0"/>
        <c:ser>
          <c:idx val="0"/>
          <c:order val="0"/>
          <c:tx>
            <c:strRef>
              <c:f>Sayfa1!$B$1</c:f>
              <c:strCache>
                <c:ptCount val="1"/>
                <c:pt idx="0">
                  <c:v>Ortaokul</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Sayfa1!$A$2:$A$5</c:f>
              <c:strCache>
                <c:ptCount val="4"/>
                <c:pt idx="0">
                  <c:v>2018/2019</c:v>
                </c:pt>
                <c:pt idx="1">
                  <c:v>2019/2020</c:v>
                </c:pt>
                <c:pt idx="2">
                  <c:v>2020/2021</c:v>
                </c:pt>
                <c:pt idx="3">
                  <c:v>2021/2022</c:v>
                </c:pt>
              </c:strCache>
            </c:strRef>
          </c:cat>
          <c:val>
            <c:numRef>
              <c:f>Sayfa1!$B$2:$B$5</c:f>
              <c:numCache>
                <c:formatCode>General</c:formatCode>
                <c:ptCount val="4"/>
                <c:pt idx="0">
                  <c:v>2</c:v>
                </c:pt>
                <c:pt idx="1">
                  <c:v>2</c:v>
                </c:pt>
                <c:pt idx="2">
                  <c:v>1</c:v>
                </c:pt>
                <c:pt idx="3">
                  <c:v>0</c:v>
                </c:pt>
              </c:numCache>
            </c:numRef>
          </c:val>
          <c:smooth val="0"/>
          <c:extLst>
            <c:ext xmlns:c16="http://schemas.microsoft.com/office/drawing/2014/chart" uri="{C3380CC4-5D6E-409C-BE32-E72D297353CC}">
              <c16:uniqueId val="{00000000-E815-47A5-A149-2B17BF24D345}"/>
            </c:ext>
          </c:extLst>
        </c:ser>
        <c:dLbls>
          <c:showLegendKey val="0"/>
          <c:showVal val="0"/>
          <c:showCatName val="0"/>
          <c:showSerName val="0"/>
          <c:showPercent val="0"/>
          <c:showBubbleSize val="0"/>
        </c:dLbls>
        <c:marker val="1"/>
        <c:smooth val="0"/>
        <c:axId val="331312032"/>
        <c:axId val="331307720"/>
      </c:lineChart>
      <c:catAx>
        <c:axId val="331312032"/>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crossAx val="331307720"/>
        <c:crosses val="autoZero"/>
        <c:auto val="1"/>
        <c:lblAlgn val="ctr"/>
        <c:lblOffset val="100"/>
        <c:noMultiLvlLbl val="0"/>
      </c:catAx>
      <c:valAx>
        <c:axId val="3313077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crossAx val="331312032"/>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tr-TR"/>
          </a:p>
        </c:txPr>
      </c:dTable>
      <c:spPr>
        <a:noFill/>
        <a:ln>
          <a:noFill/>
        </a:ln>
        <a:effectLst/>
      </c:spPr>
    </c:plotArea>
    <c:plotVisOnly val="1"/>
    <c:dispBlanksAs val="gap"/>
    <c:showDLblsOverMax val="0"/>
  </c:chart>
  <c:spPr>
    <a:noFill/>
    <a:ln>
      <a:noFill/>
    </a:ln>
    <a:effectLst/>
  </c:spPr>
  <c:txPr>
    <a:bodyPr/>
    <a:lstStyle/>
    <a:p>
      <a:pPr>
        <a:defRPr/>
      </a:pPr>
      <a:endParaRPr lang="tr-TR"/>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_rels/data1.xml.rels><?xml version="1.0" encoding="UTF-8" standalone="yes"?>
<Relationships xmlns="http://schemas.openxmlformats.org/package/2006/relationships"><Relationship Id="rId1" Type="http://schemas.openxmlformats.org/officeDocument/2006/relationships/hyperlink" Target="mailto:706707@meb.k12.tr" TargetMode="External"/></Relationships>
</file>

<file path=ppt/diagrams/_rels/drawing1.xml.rels><?xml version="1.0" encoding="UTF-8" standalone="yes"?>
<Relationships xmlns="http://schemas.openxmlformats.org/package/2006/relationships"><Relationship Id="rId1" Type="http://schemas.openxmlformats.org/officeDocument/2006/relationships/hyperlink" Target="mailto:706707@meb.k12.tr" TargetMode="External"/></Relationships>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DF27474-74DD-44C1-B520-5C52383A3C54}" type="doc">
      <dgm:prSet loTypeId="urn:microsoft.com/office/officeart/2005/8/layout/vList5" loCatId="list" qsTypeId="urn:microsoft.com/office/officeart/2005/8/quickstyle/3d1" qsCatId="3D" csTypeId="urn:microsoft.com/office/officeart/2005/8/colors/accent2_3" csCatId="accent2" phldr="1"/>
      <dgm:spPr/>
      <dgm:t>
        <a:bodyPr/>
        <a:lstStyle/>
        <a:p>
          <a:endParaRPr lang="tr-TR"/>
        </a:p>
      </dgm:t>
    </dgm:pt>
    <dgm:pt modelId="{EA0F2F1F-07AB-4B47-AB11-001D0B93F2EE}">
      <dgm:prSet phldrT="[Metin]"/>
      <dgm:spPr/>
      <dgm:t>
        <a:bodyPr/>
        <a:lstStyle/>
        <a:p>
          <a:r>
            <a:rPr lang="tr-TR" b="0" i="0" u="none"/>
            <a:t>KURUMUN ADI </a:t>
          </a:r>
          <a:endParaRPr lang="tr-TR" dirty="0"/>
        </a:p>
      </dgm:t>
    </dgm:pt>
    <dgm:pt modelId="{BEF317CE-59E8-468A-AE43-C7F99B5E0276}" type="parTrans" cxnId="{FCC03980-C1E2-4377-89A3-A98737451201}">
      <dgm:prSet/>
      <dgm:spPr/>
      <dgm:t>
        <a:bodyPr/>
        <a:lstStyle/>
        <a:p>
          <a:endParaRPr lang="tr-TR"/>
        </a:p>
      </dgm:t>
    </dgm:pt>
    <dgm:pt modelId="{B946ABA1-684B-4A5C-B365-307A83B44396}" type="sibTrans" cxnId="{FCC03980-C1E2-4377-89A3-A98737451201}">
      <dgm:prSet/>
      <dgm:spPr/>
      <dgm:t>
        <a:bodyPr/>
        <a:lstStyle/>
        <a:p>
          <a:endParaRPr lang="tr-TR"/>
        </a:p>
      </dgm:t>
    </dgm:pt>
    <dgm:pt modelId="{E3C4995D-BB10-41F8-A6B0-93FCC8799EB8}">
      <dgm:prSet/>
      <dgm:spPr/>
      <dgm:t>
        <a:bodyPr/>
        <a:lstStyle/>
        <a:p>
          <a:pPr rtl="0"/>
          <a:r>
            <a:rPr lang="tr-TR" b="0" i="0" u="none" dirty="0"/>
            <a:t>AKKEÇİLİ ORTAOKULU</a:t>
          </a:r>
        </a:p>
      </dgm:t>
    </dgm:pt>
    <dgm:pt modelId="{0AAD2D32-13C6-4303-B7FC-092C9FCC2F30}" type="parTrans" cxnId="{A4FECDCD-800D-422E-9926-AF8397A3BDEF}">
      <dgm:prSet/>
      <dgm:spPr/>
      <dgm:t>
        <a:bodyPr/>
        <a:lstStyle/>
        <a:p>
          <a:endParaRPr lang="tr-TR"/>
        </a:p>
      </dgm:t>
    </dgm:pt>
    <dgm:pt modelId="{F842FB5D-EBE8-468C-B0D3-2B96DFFBD68E}" type="sibTrans" cxnId="{A4FECDCD-800D-422E-9926-AF8397A3BDEF}">
      <dgm:prSet/>
      <dgm:spPr/>
      <dgm:t>
        <a:bodyPr/>
        <a:lstStyle/>
        <a:p>
          <a:endParaRPr lang="tr-TR"/>
        </a:p>
      </dgm:t>
    </dgm:pt>
    <dgm:pt modelId="{86FC37FA-6475-4972-82E7-BF46A79B1B4C}">
      <dgm:prSet/>
      <dgm:spPr/>
      <dgm:t>
        <a:bodyPr/>
        <a:lstStyle/>
        <a:p>
          <a:pPr rtl="0"/>
          <a:r>
            <a:rPr lang="tr-TR" b="0" i="0" u="none"/>
            <a:t>İLİ </a:t>
          </a:r>
        </a:p>
      </dgm:t>
    </dgm:pt>
    <dgm:pt modelId="{1A9F2357-DA07-45BA-B23B-E3E7EE7039F3}" type="parTrans" cxnId="{3DCF1569-D7DA-4121-8635-EDB78E9EDEB4}">
      <dgm:prSet/>
      <dgm:spPr/>
      <dgm:t>
        <a:bodyPr/>
        <a:lstStyle/>
        <a:p>
          <a:endParaRPr lang="tr-TR"/>
        </a:p>
      </dgm:t>
    </dgm:pt>
    <dgm:pt modelId="{5CA12065-DB60-4309-86E1-375D61E10C4B}" type="sibTrans" cxnId="{3DCF1569-D7DA-4121-8635-EDB78E9EDEB4}">
      <dgm:prSet/>
      <dgm:spPr/>
      <dgm:t>
        <a:bodyPr/>
        <a:lstStyle/>
        <a:p>
          <a:endParaRPr lang="tr-TR"/>
        </a:p>
      </dgm:t>
    </dgm:pt>
    <dgm:pt modelId="{B57C6D1A-11A1-4526-B8F2-51E1E1C43128}">
      <dgm:prSet/>
      <dgm:spPr/>
      <dgm:t>
        <a:bodyPr/>
        <a:lstStyle/>
        <a:p>
          <a:pPr rtl="0"/>
          <a:r>
            <a:rPr lang="tr-TR" b="0" i="0" u="none"/>
            <a:t>AFYONKARAHİSAR</a:t>
          </a:r>
        </a:p>
      </dgm:t>
    </dgm:pt>
    <dgm:pt modelId="{CC2E5859-17CD-42C6-8B38-40F2F4147276}" type="parTrans" cxnId="{E40CA165-4C14-4528-842A-C0E92CF870CC}">
      <dgm:prSet/>
      <dgm:spPr/>
      <dgm:t>
        <a:bodyPr/>
        <a:lstStyle/>
        <a:p>
          <a:endParaRPr lang="tr-TR"/>
        </a:p>
      </dgm:t>
    </dgm:pt>
    <dgm:pt modelId="{81362127-D692-456C-B708-F62F200B08B4}" type="sibTrans" cxnId="{E40CA165-4C14-4528-842A-C0E92CF870CC}">
      <dgm:prSet/>
      <dgm:spPr/>
      <dgm:t>
        <a:bodyPr/>
        <a:lstStyle/>
        <a:p>
          <a:endParaRPr lang="tr-TR"/>
        </a:p>
      </dgm:t>
    </dgm:pt>
    <dgm:pt modelId="{64562106-89BD-44F4-835C-ECCC83AAC917}">
      <dgm:prSet/>
      <dgm:spPr/>
      <dgm:t>
        <a:bodyPr/>
        <a:lstStyle/>
        <a:p>
          <a:pPr rtl="0"/>
          <a:r>
            <a:rPr lang="tr-TR" b="0" i="0" u="none"/>
            <a:t>İLÇESİ </a:t>
          </a:r>
        </a:p>
      </dgm:t>
    </dgm:pt>
    <dgm:pt modelId="{15EDB6E2-AB49-4B01-9617-E960511065D3}" type="parTrans" cxnId="{DCA5915B-EDA5-4B10-B233-355C727F664B}">
      <dgm:prSet/>
      <dgm:spPr/>
      <dgm:t>
        <a:bodyPr/>
        <a:lstStyle/>
        <a:p>
          <a:endParaRPr lang="tr-TR"/>
        </a:p>
      </dgm:t>
    </dgm:pt>
    <dgm:pt modelId="{CAF57C5E-B497-445E-BF87-BD324326039F}" type="sibTrans" cxnId="{DCA5915B-EDA5-4B10-B233-355C727F664B}">
      <dgm:prSet/>
      <dgm:spPr/>
      <dgm:t>
        <a:bodyPr/>
        <a:lstStyle/>
        <a:p>
          <a:endParaRPr lang="tr-TR"/>
        </a:p>
      </dgm:t>
    </dgm:pt>
    <dgm:pt modelId="{AE8CBCFE-0719-4AC5-A7F5-C5D699DCD564}">
      <dgm:prSet/>
      <dgm:spPr/>
      <dgm:t>
        <a:bodyPr/>
        <a:lstStyle/>
        <a:p>
          <a:pPr rtl="0"/>
          <a:r>
            <a:rPr lang="tr-TR" b="0" i="0" u="none"/>
            <a:t>BAŞMAKÇI</a:t>
          </a:r>
        </a:p>
      </dgm:t>
    </dgm:pt>
    <dgm:pt modelId="{F982F0AA-D3A6-4AD8-90BF-77863FAE4B6B}" type="parTrans" cxnId="{0B646F05-4776-430D-B9CB-F22F64BCAB85}">
      <dgm:prSet/>
      <dgm:spPr/>
      <dgm:t>
        <a:bodyPr/>
        <a:lstStyle/>
        <a:p>
          <a:endParaRPr lang="tr-TR"/>
        </a:p>
      </dgm:t>
    </dgm:pt>
    <dgm:pt modelId="{F78D5EB6-0BD3-4C5E-9237-8042D7CFEC86}" type="sibTrans" cxnId="{0B646F05-4776-430D-B9CB-F22F64BCAB85}">
      <dgm:prSet/>
      <dgm:spPr/>
      <dgm:t>
        <a:bodyPr/>
        <a:lstStyle/>
        <a:p>
          <a:endParaRPr lang="tr-TR"/>
        </a:p>
      </dgm:t>
    </dgm:pt>
    <dgm:pt modelId="{1ADD6511-43FB-41B5-BFE3-CB1CBD2897E8}">
      <dgm:prSet/>
      <dgm:spPr/>
      <dgm:t>
        <a:bodyPr/>
        <a:lstStyle/>
        <a:p>
          <a:pPr rtl="0"/>
          <a:r>
            <a:rPr lang="tr-TR" b="0" i="0" u="none"/>
            <a:t>ADRES </a:t>
          </a:r>
        </a:p>
      </dgm:t>
    </dgm:pt>
    <dgm:pt modelId="{4B35F603-CEEF-496A-9E79-402BA6BABD28}" type="parTrans" cxnId="{E7822792-9F7F-4104-AC67-9B4921D875F9}">
      <dgm:prSet/>
      <dgm:spPr/>
      <dgm:t>
        <a:bodyPr/>
        <a:lstStyle/>
        <a:p>
          <a:endParaRPr lang="tr-TR"/>
        </a:p>
      </dgm:t>
    </dgm:pt>
    <dgm:pt modelId="{C18959F2-DE52-4A1C-871C-950C9B166638}" type="sibTrans" cxnId="{E7822792-9F7F-4104-AC67-9B4921D875F9}">
      <dgm:prSet/>
      <dgm:spPr/>
      <dgm:t>
        <a:bodyPr/>
        <a:lstStyle/>
        <a:p>
          <a:endParaRPr lang="tr-TR"/>
        </a:p>
      </dgm:t>
    </dgm:pt>
    <dgm:pt modelId="{80BE4FA6-1196-49C8-9309-CE2ED7A91A88}">
      <dgm:prSet/>
      <dgm:spPr/>
      <dgm:t>
        <a:bodyPr/>
        <a:lstStyle/>
        <a:p>
          <a:r>
            <a:rPr lang="tr-TR" dirty="0"/>
            <a:t>Akkeçili Köyü  Başmakçı/ AFYONKARAHİSAR</a:t>
          </a:r>
          <a:endParaRPr lang="tr-TR" b="0" i="0" u="none" dirty="0"/>
        </a:p>
      </dgm:t>
    </dgm:pt>
    <dgm:pt modelId="{C3AEBF8A-B18F-4B52-8098-C97DA840D462}" type="parTrans" cxnId="{9FE25D08-507E-423C-8E48-78B3A90E0C9E}">
      <dgm:prSet/>
      <dgm:spPr/>
      <dgm:t>
        <a:bodyPr/>
        <a:lstStyle/>
        <a:p>
          <a:endParaRPr lang="tr-TR"/>
        </a:p>
      </dgm:t>
    </dgm:pt>
    <dgm:pt modelId="{F8FD3AC8-20A0-4F4F-B69C-06CF497E6FCD}" type="sibTrans" cxnId="{9FE25D08-507E-423C-8E48-78B3A90E0C9E}">
      <dgm:prSet/>
      <dgm:spPr/>
      <dgm:t>
        <a:bodyPr/>
        <a:lstStyle/>
        <a:p>
          <a:endParaRPr lang="tr-TR"/>
        </a:p>
      </dgm:t>
    </dgm:pt>
    <dgm:pt modelId="{F8B6418E-FB16-4758-9451-935ED55FD86A}">
      <dgm:prSet/>
      <dgm:spPr/>
      <dgm:t>
        <a:bodyPr/>
        <a:lstStyle/>
        <a:p>
          <a:pPr rtl="0"/>
          <a:r>
            <a:rPr lang="tr-TR" b="0" i="0" u="none"/>
            <a:t>WEB ADRES </a:t>
          </a:r>
        </a:p>
      </dgm:t>
    </dgm:pt>
    <dgm:pt modelId="{CA406FFC-74E3-4793-B7B0-554A6522FFF1}" type="parTrans" cxnId="{0A654485-2409-4073-BAAE-BE12CD8521F6}">
      <dgm:prSet/>
      <dgm:spPr/>
      <dgm:t>
        <a:bodyPr/>
        <a:lstStyle/>
        <a:p>
          <a:endParaRPr lang="tr-TR"/>
        </a:p>
      </dgm:t>
    </dgm:pt>
    <dgm:pt modelId="{BD44C298-E80A-474F-9CA4-C5A387B69E8A}" type="sibTrans" cxnId="{0A654485-2409-4073-BAAE-BE12CD8521F6}">
      <dgm:prSet/>
      <dgm:spPr/>
      <dgm:t>
        <a:bodyPr/>
        <a:lstStyle/>
        <a:p>
          <a:endParaRPr lang="tr-TR"/>
        </a:p>
      </dgm:t>
    </dgm:pt>
    <dgm:pt modelId="{C24921B5-D4FA-4BCD-AF96-4ED96141FD03}">
      <dgm:prSet/>
      <dgm:spPr/>
      <dgm:t>
        <a:bodyPr/>
        <a:lstStyle/>
        <a:p>
          <a:pPr rtl="0"/>
          <a:r>
            <a:rPr lang="tr-TR" u="sng" dirty="0"/>
            <a:t>www.akkeciliortaokulu.meb.k12.tr</a:t>
          </a:r>
          <a:endParaRPr lang="tr-TR" b="0" i="0" u="none" dirty="0"/>
        </a:p>
      </dgm:t>
    </dgm:pt>
    <dgm:pt modelId="{CC7D32D1-97BC-45AC-B336-63C582B201D8}" type="parTrans" cxnId="{7ABE6F86-3657-4B03-9580-5E4F578CFEC5}">
      <dgm:prSet/>
      <dgm:spPr/>
      <dgm:t>
        <a:bodyPr/>
        <a:lstStyle/>
        <a:p>
          <a:endParaRPr lang="tr-TR"/>
        </a:p>
      </dgm:t>
    </dgm:pt>
    <dgm:pt modelId="{4004A283-F05B-4CF7-AB63-16CFBB9350A2}" type="sibTrans" cxnId="{7ABE6F86-3657-4B03-9580-5E4F578CFEC5}">
      <dgm:prSet/>
      <dgm:spPr/>
      <dgm:t>
        <a:bodyPr/>
        <a:lstStyle/>
        <a:p>
          <a:endParaRPr lang="tr-TR"/>
        </a:p>
      </dgm:t>
    </dgm:pt>
    <dgm:pt modelId="{225E06ED-23A9-4A7B-8D21-ACF0A70ED6C6}">
      <dgm:prSet/>
      <dgm:spPr/>
      <dgm:t>
        <a:bodyPr/>
        <a:lstStyle/>
        <a:p>
          <a:pPr rtl="0"/>
          <a:r>
            <a:rPr lang="tr-TR" b="0" i="0" u="none"/>
            <a:t>E-POSTA </a:t>
          </a:r>
        </a:p>
      </dgm:t>
    </dgm:pt>
    <dgm:pt modelId="{13F027EC-72B8-41EE-AA93-E6850926C24F}" type="parTrans" cxnId="{4EE1E051-3B27-45AF-A33E-4794615F3339}">
      <dgm:prSet/>
      <dgm:spPr/>
      <dgm:t>
        <a:bodyPr/>
        <a:lstStyle/>
        <a:p>
          <a:endParaRPr lang="tr-TR"/>
        </a:p>
      </dgm:t>
    </dgm:pt>
    <dgm:pt modelId="{3757FAFF-E103-4AFA-8F57-119B80C48DD5}" type="sibTrans" cxnId="{4EE1E051-3B27-45AF-A33E-4794615F3339}">
      <dgm:prSet/>
      <dgm:spPr/>
      <dgm:t>
        <a:bodyPr/>
        <a:lstStyle/>
        <a:p>
          <a:endParaRPr lang="tr-TR"/>
        </a:p>
      </dgm:t>
    </dgm:pt>
    <dgm:pt modelId="{3583060D-159A-4296-B93C-52C5B0C87A9E}">
      <dgm:prSet/>
      <dgm:spPr/>
      <dgm:t>
        <a:bodyPr/>
        <a:lstStyle/>
        <a:p>
          <a:pPr rtl="0"/>
          <a:r>
            <a:rPr lang="tr-TR" dirty="0">
              <a:hlinkClick xmlns:r="http://schemas.openxmlformats.org/officeDocument/2006/relationships" r:id="rId1"/>
            </a:rPr>
            <a:t>706707@meb.k12.tr</a:t>
          </a:r>
          <a:endParaRPr lang="tr-TR" b="0" i="0" u="none" dirty="0">
            <a:solidFill>
              <a:schemeClr val="tx1"/>
            </a:solidFill>
          </a:endParaRPr>
        </a:p>
      </dgm:t>
    </dgm:pt>
    <dgm:pt modelId="{44114DAF-DB74-4B97-82BB-19AE6EA33E86}" type="parTrans" cxnId="{03D3288A-9304-4447-A1BA-5E68A668C8F0}">
      <dgm:prSet/>
      <dgm:spPr/>
      <dgm:t>
        <a:bodyPr/>
        <a:lstStyle/>
        <a:p>
          <a:endParaRPr lang="tr-TR"/>
        </a:p>
      </dgm:t>
    </dgm:pt>
    <dgm:pt modelId="{95D9B85A-537B-44DC-87D5-527C09D9F2C9}" type="sibTrans" cxnId="{03D3288A-9304-4447-A1BA-5E68A668C8F0}">
      <dgm:prSet/>
      <dgm:spPr/>
      <dgm:t>
        <a:bodyPr/>
        <a:lstStyle/>
        <a:p>
          <a:endParaRPr lang="tr-TR"/>
        </a:p>
      </dgm:t>
    </dgm:pt>
    <dgm:pt modelId="{B507F0CD-671C-4DD0-A500-6EE9D0FF6839}">
      <dgm:prSet/>
      <dgm:spPr/>
      <dgm:t>
        <a:bodyPr/>
        <a:lstStyle/>
        <a:p>
          <a:pPr rtl="0"/>
          <a:r>
            <a:rPr lang="tr-TR" b="0" i="0" u="none"/>
            <a:t>TELEFON </a:t>
          </a:r>
        </a:p>
      </dgm:t>
    </dgm:pt>
    <dgm:pt modelId="{FDD38BA2-4075-4A42-8E44-36AEDA613246}" type="parTrans" cxnId="{F596FCA6-E466-4212-9021-5B18018E9810}">
      <dgm:prSet/>
      <dgm:spPr/>
      <dgm:t>
        <a:bodyPr/>
        <a:lstStyle/>
        <a:p>
          <a:endParaRPr lang="tr-TR"/>
        </a:p>
      </dgm:t>
    </dgm:pt>
    <dgm:pt modelId="{47B7458C-3C7B-41F4-AD59-10C965D1C31A}" type="sibTrans" cxnId="{F596FCA6-E466-4212-9021-5B18018E9810}">
      <dgm:prSet/>
      <dgm:spPr/>
      <dgm:t>
        <a:bodyPr/>
        <a:lstStyle/>
        <a:p>
          <a:endParaRPr lang="tr-TR"/>
        </a:p>
      </dgm:t>
    </dgm:pt>
    <dgm:pt modelId="{5099C12F-AB37-4B6E-8D28-EC50AC04D257}">
      <dgm:prSet/>
      <dgm:spPr/>
      <dgm:t>
        <a:bodyPr/>
        <a:lstStyle/>
        <a:p>
          <a:pPr rtl="0"/>
          <a:r>
            <a:rPr lang="tr-TR" dirty="0"/>
            <a:t>(0 272 )417 41 24</a:t>
          </a:r>
          <a:endParaRPr lang="tr-TR" b="0" i="0" u="none" dirty="0">
            <a:solidFill>
              <a:schemeClr val="tx1"/>
            </a:solidFill>
          </a:endParaRPr>
        </a:p>
      </dgm:t>
    </dgm:pt>
    <dgm:pt modelId="{1AF8A607-D716-474D-A087-ADAD03D29ABA}" type="parTrans" cxnId="{47839CDC-A1DE-440B-8678-54C7E199FB43}">
      <dgm:prSet/>
      <dgm:spPr/>
      <dgm:t>
        <a:bodyPr/>
        <a:lstStyle/>
        <a:p>
          <a:endParaRPr lang="tr-TR"/>
        </a:p>
      </dgm:t>
    </dgm:pt>
    <dgm:pt modelId="{CDA13E01-18AD-4861-A9ED-20DF5268B07F}" type="sibTrans" cxnId="{47839CDC-A1DE-440B-8678-54C7E199FB43}">
      <dgm:prSet/>
      <dgm:spPr/>
      <dgm:t>
        <a:bodyPr/>
        <a:lstStyle/>
        <a:p>
          <a:endParaRPr lang="tr-TR"/>
        </a:p>
      </dgm:t>
    </dgm:pt>
    <dgm:pt modelId="{77304766-842A-4FA4-BD1A-1C8CD5220CFE}">
      <dgm:prSet/>
      <dgm:spPr/>
      <dgm:t>
        <a:bodyPr/>
        <a:lstStyle/>
        <a:p>
          <a:pPr rtl="0"/>
          <a:r>
            <a:rPr lang="tr-TR" b="0" i="0" u="none"/>
            <a:t>FAKS </a:t>
          </a:r>
        </a:p>
      </dgm:t>
    </dgm:pt>
    <dgm:pt modelId="{5B4F2F68-41E3-4339-AC89-96034CAE6AEA}" type="parTrans" cxnId="{631235C3-FD2C-44A8-997D-EE12019B0880}">
      <dgm:prSet/>
      <dgm:spPr/>
      <dgm:t>
        <a:bodyPr/>
        <a:lstStyle/>
        <a:p>
          <a:endParaRPr lang="tr-TR"/>
        </a:p>
      </dgm:t>
    </dgm:pt>
    <dgm:pt modelId="{0728216C-382F-48B5-B0DF-EBBA4DC03413}" type="sibTrans" cxnId="{631235C3-FD2C-44A8-997D-EE12019B0880}">
      <dgm:prSet/>
      <dgm:spPr/>
      <dgm:t>
        <a:bodyPr/>
        <a:lstStyle/>
        <a:p>
          <a:endParaRPr lang="tr-TR"/>
        </a:p>
      </dgm:t>
    </dgm:pt>
    <dgm:pt modelId="{0DC275D7-A9D8-4700-A558-CCDB9BB17445}">
      <dgm:prSet/>
      <dgm:spPr/>
      <dgm:t>
        <a:bodyPr/>
        <a:lstStyle/>
        <a:p>
          <a:pPr rtl="0"/>
          <a:r>
            <a:rPr lang="tr-TR" b="0" i="0" u="none" dirty="0">
              <a:solidFill>
                <a:schemeClr val="tx1"/>
              </a:solidFill>
            </a:rPr>
            <a:t>-</a:t>
          </a:r>
          <a:endParaRPr lang="tr-TR" b="0" i="0" u="none" dirty="0"/>
        </a:p>
      </dgm:t>
    </dgm:pt>
    <dgm:pt modelId="{E75809F4-9B90-40FF-90E1-47B6E36C77D6}" type="parTrans" cxnId="{7C52FCB5-A950-484F-B27D-E0042DCAB2C2}">
      <dgm:prSet/>
      <dgm:spPr/>
      <dgm:t>
        <a:bodyPr/>
        <a:lstStyle/>
        <a:p>
          <a:endParaRPr lang="tr-TR"/>
        </a:p>
      </dgm:t>
    </dgm:pt>
    <dgm:pt modelId="{954C8B91-9D00-4675-A41A-5B2F4F470062}" type="sibTrans" cxnId="{7C52FCB5-A950-484F-B27D-E0042DCAB2C2}">
      <dgm:prSet/>
      <dgm:spPr/>
      <dgm:t>
        <a:bodyPr/>
        <a:lstStyle/>
        <a:p>
          <a:endParaRPr lang="tr-TR"/>
        </a:p>
      </dgm:t>
    </dgm:pt>
    <dgm:pt modelId="{19C3ED51-FFE2-4FD9-83C9-90766DB967DF}">
      <dgm:prSet/>
      <dgm:spPr/>
      <dgm:t>
        <a:bodyPr/>
        <a:lstStyle/>
        <a:p>
          <a:pPr rtl="0"/>
          <a:r>
            <a:rPr lang="tr-TR" b="0" i="0" u="none" dirty="0">
              <a:solidFill>
                <a:schemeClr val="tx1"/>
              </a:solidFill>
            </a:rPr>
            <a:t>49</a:t>
          </a:r>
          <a:endParaRPr lang="tr-TR" b="0" i="0" u="none" dirty="0"/>
        </a:p>
      </dgm:t>
    </dgm:pt>
    <dgm:pt modelId="{BE9076C6-DFC3-420A-8ECD-8887368B45F2}">
      <dgm:prSet/>
      <dgm:spPr/>
      <dgm:t>
        <a:bodyPr/>
        <a:lstStyle/>
        <a:p>
          <a:pPr rtl="0"/>
          <a:r>
            <a:rPr lang="tr-TR" b="0" i="0" u="none" dirty="0"/>
            <a:t>Öğrenci Sayısı</a:t>
          </a:r>
        </a:p>
      </dgm:t>
    </dgm:pt>
    <dgm:pt modelId="{F30EDAF4-4BD6-4575-8B7B-0DA3A515D13A}" type="sibTrans" cxnId="{3C467A4A-8E30-489A-8DD7-5B7F84DB828B}">
      <dgm:prSet/>
      <dgm:spPr/>
      <dgm:t>
        <a:bodyPr/>
        <a:lstStyle/>
        <a:p>
          <a:endParaRPr lang="tr-TR"/>
        </a:p>
      </dgm:t>
    </dgm:pt>
    <dgm:pt modelId="{D6F6C1CC-A0F5-456D-AD6D-DAB4AB9B06AE}" type="parTrans" cxnId="{3C467A4A-8E30-489A-8DD7-5B7F84DB828B}">
      <dgm:prSet/>
      <dgm:spPr/>
      <dgm:t>
        <a:bodyPr/>
        <a:lstStyle/>
        <a:p>
          <a:endParaRPr lang="tr-TR"/>
        </a:p>
      </dgm:t>
    </dgm:pt>
    <dgm:pt modelId="{33121106-7914-4FD9-8570-F8E615340534}" type="sibTrans" cxnId="{061BB373-8042-47F2-9B50-1453B1630770}">
      <dgm:prSet/>
      <dgm:spPr/>
      <dgm:t>
        <a:bodyPr/>
        <a:lstStyle/>
        <a:p>
          <a:endParaRPr lang="tr-TR"/>
        </a:p>
      </dgm:t>
    </dgm:pt>
    <dgm:pt modelId="{FE80E2AB-6157-4E42-9E3B-349B267D0CFB}" type="parTrans" cxnId="{061BB373-8042-47F2-9B50-1453B1630770}">
      <dgm:prSet/>
      <dgm:spPr/>
      <dgm:t>
        <a:bodyPr/>
        <a:lstStyle/>
        <a:p>
          <a:endParaRPr lang="tr-TR"/>
        </a:p>
      </dgm:t>
    </dgm:pt>
    <dgm:pt modelId="{653CC9C3-C98B-415B-ACAF-21829EA7B9B2}">
      <dgm:prSet/>
      <dgm:spPr/>
      <dgm:t>
        <a:bodyPr/>
        <a:lstStyle/>
        <a:p>
          <a:pPr rtl="0"/>
          <a:r>
            <a:rPr lang="tr-TR" b="0" i="0" u="none" dirty="0">
              <a:solidFill>
                <a:schemeClr val="tx1"/>
              </a:solidFill>
            </a:rPr>
            <a:t>5</a:t>
          </a:r>
          <a:endParaRPr lang="tr-TR" b="0" i="0" u="none" dirty="0"/>
        </a:p>
      </dgm:t>
    </dgm:pt>
    <dgm:pt modelId="{06B2B792-7A2F-458F-92D6-2921D4E998EF}">
      <dgm:prSet/>
      <dgm:spPr/>
      <dgm:t>
        <a:bodyPr/>
        <a:lstStyle/>
        <a:p>
          <a:pPr rtl="0"/>
          <a:r>
            <a:rPr lang="tr-TR" b="0" i="0" u="none" dirty="0"/>
            <a:t>Öğretmen Sayısı</a:t>
          </a:r>
        </a:p>
      </dgm:t>
    </dgm:pt>
    <dgm:pt modelId="{FFB3D291-F0FA-4D16-8D77-FB79E4250B26}" type="sibTrans" cxnId="{B9071F2B-F34D-4B7B-A822-1A76F401B989}">
      <dgm:prSet/>
      <dgm:spPr/>
      <dgm:t>
        <a:bodyPr/>
        <a:lstStyle/>
        <a:p>
          <a:endParaRPr lang="tr-TR"/>
        </a:p>
      </dgm:t>
    </dgm:pt>
    <dgm:pt modelId="{AD746294-9199-48B9-A58D-4990820D0DA1}" type="parTrans" cxnId="{B9071F2B-F34D-4B7B-A822-1A76F401B989}">
      <dgm:prSet/>
      <dgm:spPr/>
      <dgm:t>
        <a:bodyPr/>
        <a:lstStyle/>
        <a:p>
          <a:endParaRPr lang="tr-TR"/>
        </a:p>
      </dgm:t>
    </dgm:pt>
    <dgm:pt modelId="{EFEAB4C7-4E43-448B-9A22-EABE72B4F7BD}" type="sibTrans" cxnId="{600AD827-3942-46E0-B141-F55076EE535C}">
      <dgm:prSet/>
      <dgm:spPr/>
      <dgm:t>
        <a:bodyPr/>
        <a:lstStyle/>
        <a:p>
          <a:endParaRPr lang="tr-TR"/>
        </a:p>
      </dgm:t>
    </dgm:pt>
    <dgm:pt modelId="{D812D5C6-ECA9-40FA-A70D-CD1FAC36053C}" type="parTrans" cxnId="{600AD827-3942-46E0-B141-F55076EE535C}">
      <dgm:prSet/>
      <dgm:spPr/>
      <dgm:t>
        <a:bodyPr/>
        <a:lstStyle/>
        <a:p>
          <a:endParaRPr lang="tr-TR"/>
        </a:p>
      </dgm:t>
    </dgm:pt>
    <dgm:pt modelId="{1CD6EEC8-C857-4578-A06A-7776B67AD62E}">
      <dgm:prSet/>
      <dgm:spPr/>
      <dgm:t>
        <a:bodyPr/>
        <a:lstStyle/>
        <a:p>
          <a:pPr rtl="0"/>
          <a:r>
            <a:rPr lang="tr-TR" b="0" i="0" u="none" dirty="0">
              <a:solidFill>
                <a:schemeClr val="tx1"/>
              </a:solidFill>
            </a:rPr>
            <a:t>1</a:t>
          </a:r>
          <a:endParaRPr lang="tr-TR" b="0" i="0" u="none" dirty="0"/>
        </a:p>
      </dgm:t>
    </dgm:pt>
    <dgm:pt modelId="{F3C5F316-19FE-468D-9BA3-C548B0887637}">
      <dgm:prSet/>
      <dgm:spPr/>
      <dgm:t>
        <a:bodyPr/>
        <a:lstStyle/>
        <a:p>
          <a:pPr rtl="0"/>
          <a:r>
            <a:rPr lang="tr-TR" b="0" i="0" u="none" dirty="0"/>
            <a:t>İdareci Sayısı</a:t>
          </a:r>
        </a:p>
      </dgm:t>
    </dgm:pt>
    <dgm:pt modelId="{8D6B3353-51DC-41EB-8653-CC5CA87451B0}" type="sibTrans" cxnId="{AC058FF3-ABFF-417C-A26F-445E0D77323D}">
      <dgm:prSet/>
      <dgm:spPr/>
      <dgm:t>
        <a:bodyPr/>
        <a:lstStyle/>
        <a:p>
          <a:endParaRPr lang="tr-TR"/>
        </a:p>
      </dgm:t>
    </dgm:pt>
    <dgm:pt modelId="{5949E756-A28B-4F1F-9628-B7C2B67D0792}" type="parTrans" cxnId="{AC058FF3-ABFF-417C-A26F-445E0D77323D}">
      <dgm:prSet/>
      <dgm:spPr/>
      <dgm:t>
        <a:bodyPr/>
        <a:lstStyle/>
        <a:p>
          <a:endParaRPr lang="tr-TR"/>
        </a:p>
      </dgm:t>
    </dgm:pt>
    <dgm:pt modelId="{900AB559-AC6B-45D9-8EEA-7FCE84576258}" type="sibTrans" cxnId="{E55193E3-09B3-428E-B17B-ABBBD632012A}">
      <dgm:prSet/>
      <dgm:spPr/>
      <dgm:t>
        <a:bodyPr/>
        <a:lstStyle/>
        <a:p>
          <a:endParaRPr lang="tr-TR"/>
        </a:p>
      </dgm:t>
    </dgm:pt>
    <dgm:pt modelId="{E9AB9F16-A396-4878-BB3C-3CDA9218491E}" type="parTrans" cxnId="{E55193E3-09B3-428E-B17B-ABBBD632012A}">
      <dgm:prSet/>
      <dgm:spPr/>
      <dgm:t>
        <a:bodyPr/>
        <a:lstStyle/>
        <a:p>
          <a:endParaRPr lang="tr-TR"/>
        </a:p>
      </dgm:t>
    </dgm:pt>
    <dgm:pt modelId="{CDFB0ABC-29C9-43F4-A0F5-0E579EA231E0}" type="pres">
      <dgm:prSet presAssocID="{0DF27474-74DD-44C1-B520-5C52383A3C54}" presName="Name0" presStyleCnt="0">
        <dgm:presLayoutVars>
          <dgm:dir/>
          <dgm:animLvl val="lvl"/>
          <dgm:resizeHandles val="exact"/>
        </dgm:presLayoutVars>
      </dgm:prSet>
      <dgm:spPr/>
    </dgm:pt>
    <dgm:pt modelId="{067F1D72-7F00-45F7-9986-17AC262990A8}" type="pres">
      <dgm:prSet presAssocID="{EA0F2F1F-07AB-4B47-AB11-001D0B93F2EE}" presName="linNode" presStyleCnt="0"/>
      <dgm:spPr/>
    </dgm:pt>
    <dgm:pt modelId="{8969DF20-7833-478A-BE68-3EEF345BA7DA}" type="pres">
      <dgm:prSet presAssocID="{EA0F2F1F-07AB-4B47-AB11-001D0B93F2EE}" presName="parentText" presStyleLbl="node1" presStyleIdx="0" presStyleCnt="11" custLinFactNeighborX="-45651" custLinFactNeighborY="-49545">
        <dgm:presLayoutVars>
          <dgm:chMax val="1"/>
          <dgm:bulletEnabled val="1"/>
        </dgm:presLayoutVars>
      </dgm:prSet>
      <dgm:spPr/>
    </dgm:pt>
    <dgm:pt modelId="{84FB5B6D-FE16-4B21-A8A9-25CEEF664285}" type="pres">
      <dgm:prSet presAssocID="{EA0F2F1F-07AB-4B47-AB11-001D0B93F2EE}" presName="descendantText" presStyleLbl="alignAccFollowNode1" presStyleIdx="0" presStyleCnt="11">
        <dgm:presLayoutVars>
          <dgm:bulletEnabled val="1"/>
        </dgm:presLayoutVars>
      </dgm:prSet>
      <dgm:spPr/>
    </dgm:pt>
    <dgm:pt modelId="{E1E29937-4264-4802-BB9E-330AB35E5462}" type="pres">
      <dgm:prSet presAssocID="{B946ABA1-684B-4A5C-B365-307A83B44396}" presName="sp" presStyleCnt="0"/>
      <dgm:spPr/>
    </dgm:pt>
    <dgm:pt modelId="{30EA4E5F-5FD1-4A75-A078-82717419C29F}" type="pres">
      <dgm:prSet presAssocID="{86FC37FA-6475-4972-82E7-BF46A79B1B4C}" presName="linNode" presStyleCnt="0"/>
      <dgm:spPr/>
    </dgm:pt>
    <dgm:pt modelId="{70791DB7-8378-4484-A7A1-26A9206AB991}" type="pres">
      <dgm:prSet presAssocID="{86FC37FA-6475-4972-82E7-BF46A79B1B4C}" presName="parentText" presStyleLbl="node1" presStyleIdx="1" presStyleCnt="11">
        <dgm:presLayoutVars>
          <dgm:chMax val="1"/>
          <dgm:bulletEnabled val="1"/>
        </dgm:presLayoutVars>
      </dgm:prSet>
      <dgm:spPr/>
    </dgm:pt>
    <dgm:pt modelId="{1F0DA573-B885-4125-B710-CAF3CA09EC60}" type="pres">
      <dgm:prSet presAssocID="{86FC37FA-6475-4972-82E7-BF46A79B1B4C}" presName="descendantText" presStyleLbl="alignAccFollowNode1" presStyleIdx="1" presStyleCnt="11">
        <dgm:presLayoutVars>
          <dgm:bulletEnabled val="1"/>
        </dgm:presLayoutVars>
      </dgm:prSet>
      <dgm:spPr/>
    </dgm:pt>
    <dgm:pt modelId="{9CA78812-F9AD-4C75-992B-B37C9F257189}" type="pres">
      <dgm:prSet presAssocID="{5CA12065-DB60-4309-86E1-375D61E10C4B}" presName="sp" presStyleCnt="0"/>
      <dgm:spPr/>
    </dgm:pt>
    <dgm:pt modelId="{1F0AC432-AC1B-47AB-8C25-419ED6BB4AB4}" type="pres">
      <dgm:prSet presAssocID="{64562106-89BD-44F4-835C-ECCC83AAC917}" presName="linNode" presStyleCnt="0"/>
      <dgm:spPr/>
    </dgm:pt>
    <dgm:pt modelId="{E8E2B1D4-48B2-41F3-86EA-77F25C337CA0}" type="pres">
      <dgm:prSet presAssocID="{64562106-89BD-44F4-835C-ECCC83AAC917}" presName="parentText" presStyleLbl="node1" presStyleIdx="2" presStyleCnt="11">
        <dgm:presLayoutVars>
          <dgm:chMax val="1"/>
          <dgm:bulletEnabled val="1"/>
        </dgm:presLayoutVars>
      </dgm:prSet>
      <dgm:spPr/>
    </dgm:pt>
    <dgm:pt modelId="{16BE46DC-9F84-481C-AF6D-EA285D65DEEA}" type="pres">
      <dgm:prSet presAssocID="{64562106-89BD-44F4-835C-ECCC83AAC917}" presName="descendantText" presStyleLbl="alignAccFollowNode1" presStyleIdx="2" presStyleCnt="11">
        <dgm:presLayoutVars>
          <dgm:bulletEnabled val="1"/>
        </dgm:presLayoutVars>
      </dgm:prSet>
      <dgm:spPr/>
    </dgm:pt>
    <dgm:pt modelId="{9FC861D8-4A8A-4ADC-B7EE-9A2C2961AC8D}" type="pres">
      <dgm:prSet presAssocID="{CAF57C5E-B497-445E-BF87-BD324326039F}" presName="sp" presStyleCnt="0"/>
      <dgm:spPr/>
    </dgm:pt>
    <dgm:pt modelId="{D8D9CF29-AACF-4A9F-81C4-EBD985155025}" type="pres">
      <dgm:prSet presAssocID="{1ADD6511-43FB-41B5-BFE3-CB1CBD2897E8}" presName="linNode" presStyleCnt="0"/>
      <dgm:spPr/>
    </dgm:pt>
    <dgm:pt modelId="{37A476B5-7480-4AD5-9BB6-D006EA183C4C}" type="pres">
      <dgm:prSet presAssocID="{1ADD6511-43FB-41B5-BFE3-CB1CBD2897E8}" presName="parentText" presStyleLbl="node1" presStyleIdx="3" presStyleCnt="11">
        <dgm:presLayoutVars>
          <dgm:chMax val="1"/>
          <dgm:bulletEnabled val="1"/>
        </dgm:presLayoutVars>
      </dgm:prSet>
      <dgm:spPr/>
    </dgm:pt>
    <dgm:pt modelId="{70BB044D-0084-474B-B59E-330335E54DBA}" type="pres">
      <dgm:prSet presAssocID="{1ADD6511-43FB-41B5-BFE3-CB1CBD2897E8}" presName="descendantText" presStyleLbl="alignAccFollowNode1" presStyleIdx="3" presStyleCnt="11">
        <dgm:presLayoutVars>
          <dgm:bulletEnabled val="1"/>
        </dgm:presLayoutVars>
      </dgm:prSet>
      <dgm:spPr/>
    </dgm:pt>
    <dgm:pt modelId="{7E52927A-CDA2-4884-A6C6-C94ABAE6AC71}" type="pres">
      <dgm:prSet presAssocID="{C18959F2-DE52-4A1C-871C-950C9B166638}" presName="sp" presStyleCnt="0"/>
      <dgm:spPr/>
    </dgm:pt>
    <dgm:pt modelId="{8002DC30-8A4B-4EFC-9871-9E67C543DBE4}" type="pres">
      <dgm:prSet presAssocID="{F8B6418E-FB16-4758-9451-935ED55FD86A}" presName="linNode" presStyleCnt="0"/>
      <dgm:spPr/>
    </dgm:pt>
    <dgm:pt modelId="{F05C80E7-B469-4673-B528-8140199CF367}" type="pres">
      <dgm:prSet presAssocID="{F8B6418E-FB16-4758-9451-935ED55FD86A}" presName="parentText" presStyleLbl="node1" presStyleIdx="4" presStyleCnt="11">
        <dgm:presLayoutVars>
          <dgm:chMax val="1"/>
          <dgm:bulletEnabled val="1"/>
        </dgm:presLayoutVars>
      </dgm:prSet>
      <dgm:spPr/>
    </dgm:pt>
    <dgm:pt modelId="{B2D72E9A-D774-4712-8ACF-C46849114A3F}" type="pres">
      <dgm:prSet presAssocID="{F8B6418E-FB16-4758-9451-935ED55FD86A}" presName="descendantText" presStyleLbl="alignAccFollowNode1" presStyleIdx="4" presStyleCnt="11">
        <dgm:presLayoutVars>
          <dgm:bulletEnabled val="1"/>
        </dgm:presLayoutVars>
      </dgm:prSet>
      <dgm:spPr/>
    </dgm:pt>
    <dgm:pt modelId="{12237CF3-5E92-484D-AF44-57F245239CE7}" type="pres">
      <dgm:prSet presAssocID="{BD44C298-E80A-474F-9CA4-C5A387B69E8A}" presName="sp" presStyleCnt="0"/>
      <dgm:spPr/>
    </dgm:pt>
    <dgm:pt modelId="{0BBBC2D8-1723-4945-8BFE-1B753B893BC0}" type="pres">
      <dgm:prSet presAssocID="{225E06ED-23A9-4A7B-8D21-ACF0A70ED6C6}" presName="linNode" presStyleCnt="0"/>
      <dgm:spPr/>
    </dgm:pt>
    <dgm:pt modelId="{4E237794-71E2-4409-9ED7-D3DC1B01B729}" type="pres">
      <dgm:prSet presAssocID="{225E06ED-23A9-4A7B-8D21-ACF0A70ED6C6}" presName="parentText" presStyleLbl="node1" presStyleIdx="5" presStyleCnt="11">
        <dgm:presLayoutVars>
          <dgm:chMax val="1"/>
          <dgm:bulletEnabled val="1"/>
        </dgm:presLayoutVars>
      </dgm:prSet>
      <dgm:spPr/>
    </dgm:pt>
    <dgm:pt modelId="{EFC20982-EAAC-4EBA-A8C2-365666BBA626}" type="pres">
      <dgm:prSet presAssocID="{225E06ED-23A9-4A7B-8D21-ACF0A70ED6C6}" presName="descendantText" presStyleLbl="alignAccFollowNode1" presStyleIdx="5" presStyleCnt="11">
        <dgm:presLayoutVars>
          <dgm:bulletEnabled val="1"/>
        </dgm:presLayoutVars>
      </dgm:prSet>
      <dgm:spPr/>
    </dgm:pt>
    <dgm:pt modelId="{4B04B263-9E90-46D7-86F4-C6BB59847735}" type="pres">
      <dgm:prSet presAssocID="{3757FAFF-E103-4AFA-8F57-119B80C48DD5}" presName="sp" presStyleCnt="0"/>
      <dgm:spPr/>
    </dgm:pt>
    <dgm:pt modelId="{F2DE0BB7-8E1F-41CB-BD06-797B5C3913F7}" type="pres">
      <dgm:prSet presAssocID="{B507F0CD-671C-4DD0-A500-6EE9D0FF6839}" presName="linNode" presStyleCnt="0"/>
      <dgm:spPr/>
    </dgm:pt>
    <dgm:pt modelId="{7016E29E-0196-4C74-ABEF-20F844337018}" type="pres">
      <dgm:prSet presAssocID="{B507F0CD-671C-4DD0-A500-6EE9D0FF6839}" presName="parentText" presStyleLbl="node1" presStyleIdx="6" presStyleCnt="11">
        <dgm:presLayoutVars>
          <dgm:chMax val="1"/>
          <dgm:bulletEnabled val="1"/>
        </dgm:presLayoutVars>
      </dgm:prSet>
      <dgm:spPr/>
    </dgm:pt>
    <dgm:pt modelId="{5AA91992-DC09-4948-AF09-C2F76FA72186}" type="pres">
      <dgm:prSet presAssocID="{B507F0CD-671C-4DD0-A500-6EE9D0FF6839}" presName="descendantText" presStyleLbl="alignAccFollowNode1" presStyleIdx="6" presStyleCnt="11">
        <dgm:presLayoutVars>
          <dgm:bulletEnabled val="1"/>
        </dgm:presLayoutVars>
      </dgm:prSet>
      <dgm:spPr/>
    </dgm:pt>
    <dgm:pt modelId="{4A0ECA04-2F17-4A35-B31B-57E5741D4EDB}" type="pres">
      <dgm:prSet presAssocID="{47B7458C-3C7B-41F4-AD59-10C965D1C31A}" presName="sp" presStyleCnt="0"/>
      <dgm:spPr/>
    </dgm:pt>
    <dgm:pt modelId="{9EDA8029-430E-47D5-8CCA-C0D38CC17952}" type="pres">
      <dgm:prSet presAssocID="{77304766-842A-4FA4-BD1A-1C8CD5220CFE}" presName="linNode" presStyleCnt="0"/>
      <dgm:spPr/>
    </dgm:pt>
    <dgm:pt modelId="{4A2F97D2-57C5-4F12-87F2-01C1128A44F4}" type="pres">
      <dgm:prSet presAssocID="{77304766-842A-4FA4-BD1A-1C8CD5220CFE}" presName="parentText" presStyleLbl="node1" presStyleIdx="7" presStyleCnt="11">
        <dgm:presLayoutVars>
          <dgm:chMax val="1"/>
          <dgm:bulletEnabled val="1"/>
        </dgm:presLayoutVars>
      </dgm:prSet>
      <dgm:spPr/>
    </dgm:pt>
    <dgm:pt modelId="{695B945E-9446-4DC5-8123-A43BC6676B2E}" type="pres">
      <dgm:prSet presAssocID="{77304766-842A-4FA4-BD1A-1C8CD5220CFE}" presName="descendantText" presStyleLbl="alignAccFollowNode1" presStyleIdx="7" presStyleCnt="11">
        <dgm:presLayoutVars>
          <dgm:bulletEnabled val="1"/>
        </dgm:presLayoutVars>
      </dgm:prSet>
      <dgm:spPr/>
    </dgm:pt>
    <dgm:pt modelId="{45C527C5-C39F-4214-BC84-C7BF69093CF2}" type="pres">
      <dgm:prSet presAssocID="{0728216C-382F-48B5-B0DF-EBBA4DC03413}" presName="sp" presStyleCnt="0"/>
      <dgm:spPr/>
    </dgm:pt>
    <dgm:pt modelId="{232E2936-A3B0-4783-9BA2-32D31C33E9E2}" type="pres">
      <dgm:prSet presAssocID="{F3C5F316-19FE-468D-9BA3-C548B0887637}" presName="linNode" presStyleCnt="0"/>
      <dgm:spPr/>
    </dgm:pt>
    <dgm:pt modelId="{078F0A77-B140-4C50-BBA1-9A5BC81681D1}" type="pres">
      <dgm:prSet presAssocID="{F3C5F316-19FE-468D-9BA3-C548B0887637}" presName="parentText" presStyleLbl="node1" presStyleIdx="8" presStyleCnt="11">
        <dgm:presLayoutVars>
          <dgm:chMax val="1"/>
          <dgm:bulletEnabled val="1"/>
        </dgm:presLayoutVars>
      </dgm:prSet>
      <dgm:spPr/>
    </dgm:pt>
    <dgm:pt modelId="{135B1A36-CE1E-474E-8AE4-8E167CFC504E}" type="pres">
      <dgm:prSet presAssocID="{F3C5F316-19FE-468D-9BA3-C548B0887637}" presName="descendantText" presStyleLbl="alignAccFollowNode1" presStyleIdx="8" presStyleCnt="11">
        <dgm:presLayoutVars>
          <dgm:bulletEnabled val="1"/>
        </dgm:presLayoutVars>
      </dgm:prSet>
      <dgm:spPr/>
    </dgm:pt>
    <dgm:pt modelId="{50B58DC9-1E59-4F9A-8B8F-7A810955B916}" type="pres">
      <dgm:prSet presAssocID="{8D6B3353-51DC-41EB-8653-CC5CA87451B0}" presName="sp" presStyleCnt="0"/>
      <dgm:spPr/>
    </dgm:pt>
    <dgm:pt modelId="{7448FF92-EBA7-447A-8DCA-23C0BFC6F9A7}" type="pres">
      <dgm:prSet presAssocID="{06B2B792-7A2F-458F-92D6-2921D4E998EF}" presName="linNode" presStyleCnt="0"/>
      <dgm:spPr/>
    </dgm:pt>
    <dgm:pt modelId="{29816B0D-BA64-4630-A8FA-7682EDF984B6}" type="pres">
      <dgm:prSet presAssocID="{06B2B792-7A2F-458F-92D6-2921D4E998EF}" presName="parentText" presStyleLbl="node1" presStyleIdx="9" presStyleCnt="11">
        <dgm:presLayoutVars>
          <dgm:chMax val="1"/>
          <dgm:bulletEnabled val="1"/>
        </dgm:presLayoutVars>
      </dgm:prSet>
      <dgm:spPr/>
    </dgm:pt>
    <dgm:pt modelId="{84C5A961-FD2E-42F5-B6C8-621AE1869618}" type="pres">
      <dgm:prSet presAssocID="{06B2B792-7A2F-458F-92D6-2921D4E998EF}" presName="descendantText" presStyleLbl="alignAccFollowNode1" presStyleIdx="9" presStyleCnt="11">
        <dgm:presLayoutVars>
          <dgm:bulletEnabled val="1"/>
        </dgm:presLayoutVars>
      </dgm:prSet>
      <dgm:spPr/>
    </dgm:pt>
    <dgm:pt modelId="{F8CE2EBB-8ED0-49F7-9465-2592B4BBAEE4}" type="pres">
      <dgm:prSet presAssocID="{FFB3D291-F0FA-4D16-8D77-FB79E4250B26}" presName="sp" presStyleCnt="0"/>
      <dgm:spPr/>
    </dgm:pt>
    <dgm:pt modelId="{7FA10D8A-90B1-4254-AC3F-8F5CC07CF05C}" type="pres">
      <dgm:prSet presAssocID="{BE9076C6-DFC3-420A-8ECD-8887368B45F2}" presName="linNode" presStyleCnt="0"/>
      <dgm:spPr/>
    </dgm:pt>
    <dgm:pt modelId="{199CB9BB-DA43-4E0B-A8B2-A6E639370C51}" type="pres">
      <dgm:prSet presAssocID="{BE9076C6-DFC3-420A-8ECD-8887368B45F2}" presName="parentText" presStyleLbl="node1" presStyleIdx="10" presStyleCnt="11">
        <dgm:presLayoutVars>
          <dgm:chMax val="1"/>
          <dgm:bulletEnabled val="1"/>
        </dgm:presLayoutVars>
      </dgm:prSet>
      <dgm:spPr/>
    </dgm:pt>
    <dgm:pt modelId="{79B63D09-5D1E-4E90-8741-66DF6D33ED27}" type="pres">
      <dgm:prSet presAssocID="{BE9076C6-DFC3-420A-8ECD-8887368B45F2}" presName="descendantText" presStyleLbl="alignAccFollowNode1" presStyleIdx="10" presStyleCnt="11">
        <dgm:presLayoutVars>
          <dgm:bulletEnabled val="1"/>
        </dgm:presLayoutVars>
      </dgm:prSet>
      <dgm:spPr/>
    </dgm:pt>
  </dgm:ptLst>
  <dgm:cxnLst>
    <dgm:cxn modelId="{0B646F05-4776-430D-B9CB-F22F64BCAB85}" srcId="{64562106-89BD-44F4-835C-ECCC83AAC917}" destId="{AE8CBCFE-0719-4AC5-A7F5-C5D699DCD564}" srcOrd="0" destOrd="0" parTransId="{F982F0AA-D3A6-4AD8-90BF-77863FAE4B6B}" sibTransId="{F78D5EB6-0BD3-4C5E-9237-8042D7CFEC86}"/>
    <dgm:cxn modelId="{9FE25D08-507E-423C-8E48-78B3A90E0C9E}" srcId="{1ADD6511-43FB-41B5-BFE3-CB1CBD2897E8}" destId="{80BE4FA6-1196-49C8-9309-CE2ED7A91A88}" srcOrd="0" destOrd="0" parTransId="{C3AEBF8A-B18F-4B52-8098-C97DA840D462}" sibTransId="{F8FD3AC8-20A0-4F4F-B69C-06CF497E6FCD}"/>
    <dgm:cxn modelId="{7DF0AD15-4224-4C4D-9F9C-952071DB630A}" type="presOf" srcId="{06B2B792-7A2F-458F-92D6-2921D4E998EF}" destId="{29816B0D-BA64-4630-A8FA-7682EDF984B6}" srcOrd="0" destOrd="0" presId="urn:microsoft.com/office/officeart/2005/8/layout/vList5"/>
    <dgm:cxn modelId="{F06F2320-3762-4587-A2CE-25653D4862D2}" type="presOf" srcId="{1ADD6511-43FB-41B5-BFE3-CB1CBD2897E8}" destId="{37A476B5-7480-4AD5-9BB6-D006EA183C4C}" srcOrd="0" destOrd="0" presId="urn:microsoft.com/office/officeart/2005/8/layout/vList5"/>
    <dgm:cxn modelId="{5DED6F25-2B4C-419A-B339-E75E2B96D2A3}" type="presOf" srcId="{AE8CBCFE-0719-4AC5-A7F5-C5D699DCD564}" destId="{16BE46DC-9F84-481C-AF6D-EA285D65DEEA}" srcOrd="0" destOrd="0" presId="urn:microsoft.com/office/officeart/2005/8/layout/vList5"/>
    <dgm:cxn modelId="{4D23B327-E90F-4AAD-B66A-AFD6C686DC6D}" type="presOf" srcId="{E3C4995D-BB10-41F8-A6B0-93FCC8799EB8}" destId="{84FB5B6D-FE16-4B21-A8A9-25CEEF664285}" srcOrd="0" destOrd="0" presId="urn:microsoft.com/office/officeart/2005/8/layout/vList5"/>
    <dgm:cxn modelId="{600AD827-3942-46E0-B141-F55076EE535C}" srcId="{06B2B792-7A2F-458F-92D6-2921D4E998EF}" destId="{653CC9C3-C98B-415B-ACAF-21829EA7B9B2}" srcOrd="0" destOrd="0" parTransId="{D812D5C6-ECA9-40FA-A70D-CD1FAC36053C}" sibTransId="{EFEAB4C7-4E43-448B-9A22-EABE72B4F7BD}"/>
    <dgm:cxn modelId="{B9071F2B-F34D-4B7B-A822-1A76F401B989}" srcId="{0DF27474-74DD-44C1-B520-5C52383A3C54}" destId="{06B2B792-7A2F-458F-92D6-2921D4E998EF}" srcOrd="9" destOrd="0" parTransId="{AD746294-9199-48B9-A58D-4990820D0DA1}" sibTransId="{FFB3D291-F0FA-4D16-8D77-FB79E4250B26}"/>
    <dgm:cxn modelId="{47A82B38-43AA-4712-A9F3-D1E99ED89551}" type="presOf" srcId="{B57C6D1A-11A1-4526-B8F2-51E1E1C43128}" destId="{1F0DA573-B885-4125-B710-CAF3CA09EC60}" srcOrd="0" destOrd="0" presId="urn:microsoft.com/office/officeart/2005/8/layout/vList5"/>
    <dgm:cxn modelId="{DCA5915B-EDA5-4B10-B233-355C727F664B}" srcId="{0DF27474-74DD-44C1-B520-5C52383A3C54}" destId="{64562106-89BD-44F4-835C-ECCC83AAC917}" srcOrd="2" destOrd="0" parTransId="{15EDB6E2-AB49-4B01-9617-E960511065D3}" sibTransId="{CAF57C5E-B497-445E-BF87-BD324326039F}"/>
    <dgm:cxn modelId="{E40CA165-4C14-4528-842A-C0E92CF870CC}" srcId="{86FC37FA-6475-4972-82E7-BF46A79B1B4C}" destId="{B57C6D1A-11A1-4526-B8F2-51E1E1C43128}" srcOrd="0" destOrd="0" parTransId="{CC2E5859-17CD-42C6-8B38-40F2F4147276}" sibTransId="{81362127-D692-456C-B708-F62F200B08B4}"/>
    <dgm:cxn modelId="{3DCF1569-D7DA-4121-8635-EDB78E9EDEB4}" srcId="{0DF27474-74DD-44C1-B520-5C52383A3C54}" destId="{86FC37FA-6475-4972-82E7-BF46A79B1B4C}" srcOrd="1" destOrd="0" parTransId="{1A9F2357-DA07-45BA-B23B-E3E7EE7039F3}" sibTransId="{5CA12065-DB60-4309-86E1-375D61E10C4B}"/>
    <dgm:cxn modelId="{3C467A4A-8E30-489A-8DD7-5B7F84DB828B}" srcId="{0DF27474-74DD-44C1-B520-5C52383A3C54}" destId="{BE9076C6-DFC3-420A-8ECD-8887368B45F2}" srcOrd="10" destOrd="0" parTransId="{D6F6C1CC-A0F5-456D-AD6D-DAB4AB9B06AE}" sibTransId="{F30EDAF4-4BD6-4575-8B7B-0DA3A515D13A}"/>
    <dgm:cxn modelId="{9094B76C-72A3-4049-9DF9-395286A82CFD}" type="presOf" srcId="{653CC9C3-C98B-415B-ACAF-21829EA7B9B2}" destId="{84C5A961-FD2E-42F5-B6C8-621AE1869618}" srcOrd="0" destOrd="0" presId="urn:microsoft.com/office/officeart/2005/8/layout/vList5"/>
    <dgm:cxn modelId="{B7EC3871-498A-4ECF-B8BD-5DBBE904D9F5}" type="presOf" srcId="{F8B6418E-FB16-4758-9451-935ED55FD86A}" destId="{F05C80E7-B469-4673-B528-8140199CF367}" srcOrd="0" destOrd="0" presId="urn:microsoft.com/office/officeart/2005/8/layout/vList5"/>
    <dgm:cxn modelId="{4EE1E051-3B27-45AF-A33E-4794615F3339}" srcId="{0DF27474-74DD-44C1-B520-5C52383A3C54}" destId="{225E06ED-23A9-4A7B-8D21-ACF0A70ED6C6}" srcOrd="5" destOrd="0" parTransId="{13F027EC-72B8-41EE-AA93-E6850926C24F}" sibTransId="{3757FAFF-E103-4AFA-8F57-119B80C48DD5}"/>
    <dgm:cxn modelId="{061BB373-8042-47F2-9B50-1453B1630770}" srcId="{BE9076C6-DFC3-420A-8ECD-8887368B45F2}" destId="{19C3ED51-FFE2-4FD9-83C9-90766DB967DF}" srcOrd="0" destOrd="0" parTransId="{FE80E2AB-6157-4E42-9E3B-349B267D0CFB}" sibTransId="{33121106-7914-4FD9-8570-F8E615340534}"/>
    <dgm:cxn modelId="{5F168176-16CC-4C4E-98EF-779612477978}" type="presOf" srcId="{B507F0CD-671C-4DD0-A500-6EE9D0FF6839}" destId="{7016E29E-0196-4C74-ABEF-20F844337018}" srcOrd="0" destOrd="0" presId="urn:microsoft.com/office/officeart/2005/8/layout/vList5"/>
    <dgm:cxn modelId="{3EC59177-C586-4284-A081-2011FADFA8C7}" type="presOf" srcId="{C24921B5-D4FA-4BCD-AF96-4ED96141FD03}" destId="{B2D72E9A-D774-4712-8ACF-C46849114A3F}" srcOrd="0" destOrd="0" presId="urn:microsoft.com/office/officeart/2005/8/layout/vList5"/>
    <dgm:cxn modelId="{32609A79-332B-4139-AC2B-43113BD3E039}" type="presOf" srcId="{EA0F2F1F-07AB-4B47-AB11-001D0B93F2EE}" destId="{8969DF20-7833-478A-BE68-3EEF345BA7DA}" srcOrd="0" destOrd="0" presId="urn:microsoft.com/office/officeart/2005/8/layout/vList5"/>
    <dgm:cxn modelId="{8D6DE77F-AD3B-45E8-934C-4713E2583185}" type="presOf" srcId="{19C3ED51-FFE2-4FD9-83C9-90766DB967DF}" destId="{79B63D09-5D1E-4E90-8741-66DF6D33ED27}" srcOrd="0" destOrd="0" presId="urn:microsoft.com/office/officeart/2005/8/layout/vList5"/>
    <dgm:cxn modelId="{FCC03980-C1E2-4377-89A3-A98737451201}" srcId="{0DF27474-74DD-44C1-B520-5C52383A3C54}" destId="{EA0F2F1F-07AB-4B47-AB11-001D0B93F2EE}" srcOrd="0" destOrd="0" parTransId="{BEF317CE-59E8-468A-AE43-C7F99B5E0276}" sibTransId="{B946ABA1-684B-4A5C-B365-307A83B44396}"/>
    <dgm:cxn modelId="{0A654485-2409-4073-BAAE-BE12CD8521F6}" srcId="{0DF27474-74DD-44C1-B520-5C52383A3C54}" destId="{F8B6418E-FB16-4758-9451-935ED55FD86A}" srcOrd="4" destOrd="0" parTransId="{CA406FFC-74E3-4793-B7B0-554A6522FFF1}" sibTransId="{BD44C298-E80A-474F-9CA4-C5A387B69E8A}"/>
    <dgm:cxn modelId="{7ABE6F86-3657-4B03-9580-5E4F578CFEC5}" srcId="{F8B6418E-FB16-4758-9451-935ED55FD86A}" destId="{C24921B5-D4FA-4BCD-AF96-4ED96141FD03}" srcOrd="0" destOrd="0" parTransId="{CC7D32D1-97BC-45AC-B336-63C582B201D8}" sibTransId="{4004A283-F05B-4CF7-AB63-16CFBB9350A2}"/>
    <dgm:cxn modelId="{03D3288A-9304-4447-A1BA-5E68A668C8F0}" srcId="{225E06ED-23A9-4A7B-8D21-ACF0A70ED6C6}" destId="{3583060D-159A-4296-B93C-52C5B0C87A9E}" srcOrd="0" destOrd="0" parTransId="{44114DAF-DB74-4B97-82BB-19AE6EA33E86}" sibTransId="{95D9B85A-537B-44DC-87D5-527C09D9F2C9}"/>
    <dgm:cxn modelId="{E7822792-9F7F-4104-AC67-9B4921D875F9}" srcId="{0DF27474-74DD-44C1-B520-5C52383A3C54}" destId="{1ADD6511-43FB-41B5-BFE3-CB1CBD2897E8}" srcOrd="3" destOrd="0" parTransId="{4B35F603-CEEF-496A-9E79-402BA6BABD28}" sibTransId="{C18959F2-DE52-4A1C-871C-950C9B166638}"/>
    <dgm:cxn modelId="{FFA10697-02D2-4BEF-A17B-A8FE8E7FA657}" type="presOf" srcId="{64562106-89BD-44F4-835C-ECCC83AAC917}" destId="{E8E2B1D4-48B2-41F3-86EA-77F25C337CA0}" srcOrd="0" destOrd="0" presId="urn:microsoft.com/office/officeart/2005/8/layout/vList5"/>
    <dgm:cxn modelId="{CFD7EC97-12CF-44D3-B904-3EB5D5ACF81F}" type="presOf" srcId="{3583060D-159A-4296-B93C-52C5B0C87A9E}" destId="{EFC20982-EAAC-4EBA-A8C2-365666BBA626}" srcOrd="0" destOrd="0" presId="urn:microsoft.com/office/officeart/2005/8/layout/vList5"/>
    <dgm:cxn modelId="{A64BF1A0-A9D8-4241-8E9D-9D80DE435C01}" type="presOf" srcId="{0DC275D7-A9D8-4700-A558-CCDB9BB17445}" destId="{695B945E-9446-4DC5-8123-A43BC6676B2E}" srcOrd="0" destOrd="0" presId="urn:microsoft.com/office/officeart/2005/8/layout/vList5"/>
    <dgm:cxn modelId="{62F995A3-1F5B-45D1-98A9-0BBAB4FFE837}" type="presOf" srcId="{0DF27474-74DD-44C1-B520-5C52383A3C54}" destId="{CDFB0ABC-29C9-43F4-A0F5-0E579EA231E0}" srcOrd="0" destOrd="0" presId="urn:microsoft.com/office/officeart/2005/8/layout/vList5"/>
    <dgm:cxn modelId="{F596FCA6-E466-4212-9021-5B18018E9810}" srcId="{0DF27474-74DD-44C1-B520-5C52383A3C54}" destId="{B507F0CD-671C-4DD0-A500-6EE9D0FF6839}" srcOrd="6" destOrd="0" parTransId="{FDD38BA2-4075-4A42-8E44-36AEDA613246}" sibTransId="{47B7458C-3C7B-41F4-AD59-10C965D1C31A}"/>
    <dgm:cxn modelId="{70F8BCA9-8E82-474F-8278-8935878CCBB4}" type="presOf" srcId="{86FC37FA-6475-4972-82E7-BF46A79B1B4C}" destId="{70791DB7-8378-4484-A7A1-26A9206AB991}" srcOrd="0" destOrd="0" presId="urn:microsoft.com/office/officeart/2005/8/layout/vList5"/>
    <dgm:cxn modelId="{7C52FCB5-A950-484F-B27D-E0042DCAB2C2}" srcId="{77304766-842A-4FA4-BD1A-1C8CD5220CFE}" destId="{0DC275D7-A9D8-4700-A558-CCDB9BB17445}" srcOrd="0" destOrd="0" parTransId="{E75809F4-9B90-40FF-90E1-47B6E36C77D6}" sibTransId="{954C8B91-9D00-4675-A41A-5B2F4F470062}"/>
    <dgm:cxn modelId="{631235C3-FD2C-44A8-997D-EE12019B0880}" srcId="{0DF27474-74DD-44C1-B520-5C52383A3C54}" destId="{77304766-842A-4FA4-BD1A-1C8CD5220CFE}" srcOrd="7" destOrd="0" parTransId="{5B4F2F68-41E3-4339-AC89-96034CAE6AEA}" sibTransId="{0728216C-382F-48B5-B0DF-EBBA4DC03413}"/>
    <dgm:cxn modelId="{A62347C6-72BA-4CE8-B51B-4A91BACF322F}" type="presOf" srcId="{F3C5F316-19FE-468D-9BA3-C548B0887637}" destId="{078F0A77-B140-4C50-BBA1-9A5BC81681D1}" srcOrd="0" destOrd="0" presId="urn:microsoft.com/office/officeart/2005/8/layout/vList5"/>
    <dgm:cxn modelId="{402171C6-0B37-48D3-9849-12870D606443}" type="presOf" srcId="{BE9076C6-DFC3-420A-8ECD-8887368B45F2}" destId="{199CB9BB-DA43-4E0B-A8B2-A6E639370C51}" srcOrd="0" destOrd="0" presId="urn:microsoft.com/office/officeart/2005/8/layout/vList5"/>
    <dgm:cxn modelId="{A4FECDCD-800D-422E-9926-AF8397A3BDEF}" srcId="{EA0F2F1F-07AB-4B47-AB11-001D0B93F2EE}" destId="{E3C4995D-BB10-41F8-A6B0-93FCC8799EB8}" srcOrd="0" destOrd="0" parTransId="{0AAD2D32-13C6-4303-B7FC-092C9FCC2F30}" sibTransId="{F842FB5D-EBE8-468C-B0D3-2B96DFFBD68E}"/>
    <dgm:cxn modelId="{CB023ED6-2646-46EC-9E9E-F99DC656BC62}" type="presOf" srcId="{1CD6EEC8-C857-4578-A06A-7776B67AD62E}" destId="{135B1A36-CE1E-474E-8AE4-8E167CFC504E}" srcOrd="0" destOrd="0" presId="urn:microsoft.com/office/officeart/2005/8/layout/vList5"/>
    <dgm:cxn modelId="{47839CDC-A1DE-440B-8678-54C7E199FB43}" srcId="{B507F0CD-671C-4DD0-A500-6EE9D0FF6839}" destId="{5099C12F-AB37-4B6E-8D28-EC50AC04D257}" srcOrd="0" destOrd="0" parTransId="{1AF8A607-D716-474D-A087-ADAD03D29ABA}" sibTransId="{CDA13E01-18AD-4861-A9ED-20DF5268B07F}"/>
    <dgm:cxn modelId="{E6FD87E2-A77D-4412-A895-B1F6A93F6BFB}" type="presOf" srcId="{80BE4FA6-1196-49C8-9309-CE2ED7A91A88}" destId="{70BB044D-0084-474B-B59E-330335E54DBA}" srcOrd="0" destOrd="0" presId="urn:microsoft.com/office/officeart/2005/8/layout/vList5"/>
    <dgm:cxn modelId="{E55193E3-09B3-428E-B17B-ABBBD632012A}" srcId="{F3C5F316-19FE-468D-9BA3-C548B0887637}" destId="{1CD6EEC8-C857-4578-A06A-7776B67AD62E}" srcOrd="0" destOrd="0" parTransId="{E9AB9F16-A396-4878-BB3C-3CDA9218491E}" sibTransId="{900AB559-AC6B-45D9-8EEA-7FCE84576258}"/>
    <dgm:cxn modelId="{14C197E4-6A7C-4546-AFFC-E7DF8FAAAE97}" type="presOf" srcId="{77304766-842A-4FA4-BD1A-1C8CD5220CFE}" destId="{4A2F97D2-57C5-4F12-87F2-01C1128A44F4}" srcOrd="0" destOrd="0" presId="urn:microsoft.com/office/officeart/2005/8/layout/vList5"/>
    <dgm:cxn modelId="{AC058FF3-ABFF-417C-A26F-445E0D77323D}" srcId="{0DF27474-74DD-44C1-B520-5C52383A3C54}" destId="{F3C5F316-19FE-468D-9BA3-C548B0887637}" srcOrd="8" destOrd="0" parTransId="{5949E756-A28B-4F1F-9628-B7C2B67D0792}" sibTransId="{8D6B3353-51DC-41EB-8653-CC5CA87451B0}"/>
    <dgm:cxn modelId="{D099E1F8-4A7A-4C9C-B29D-FB667010BA24}" type="presOf" srcId="{225E06ED-23A9-4A7B-8D21-ACF0A70ED6C6}" destId="{4E237794-71E2-4409-9ED7-D3DC1B01B729}" srcOrd="0" destOrd="0" presId="urn:microsoft.com/office/officeart/2005/8/layout/vList5"/>
    <dgm:cxn modelId="{73E675FE-A62F-4256-BE80-A5CBD8F3ABC6}" type="presOf" srcId="{5099C12F-AB37-4B6E-8D28-EC50AC04D257}" destId="{5AA91992-DC09-4948-AF09-C2F76FA72186}" srcOrd="0" destOrd="0" presId="urn:microsoft.com/office/officeart/2005/8/layout/vList5"/>
    <dgm:cxn modelId="{3143D598-78B2-47C3-A366-8AB4B0F3CFAB}" type="presParOf" srcId="{CDFB0ABC-29C9-43F4-A0F5-0E579EA231E0}" destId="{067F1D72-7F00-45F7-9986-17AC262990A8}" srcOrd="0" destOrd="0" presId="urn:microsoft.com/office/officeart/2005/8/layout/vList5"/>
    <dgm:cxn modelId="{BE043482-AA72-487E-901E-475D1B80FDA9}" type="presParOf" srcId="{067F1D72-7F00-45F7-9986-17AC262990A8}" destId="{8969DF20-7833-478A-BE68-3EEF345BA7DA}" srcOrd="0" destOrd="0" presId="urn:microsoft.com/office/officeart/2005/8/layout/vList5"/>
    <dgm:cxn modelId="{4F1F1F12-2412-40B0-915C-A27A24300283}" type="presParOf" srcId="{067F1D72-7F00-45F7-9986-17AC262990A8}" destId="{84FB5B6D-FE16-4B21-A8A9-25CEEF664285}" srcOrd="1" destOrd="0" presId="urn:microsoft.com/office/officeart/2005/8/layout/vList5"/>
    <dgm:cxn modelId="{5DD741BD-55EC-4EC8-84D1-92C7BF8A552E}" type="presParOf" srcId="{CDFB0ABC-29C9-43F4-A0F5-0E579EA231E0}" destId="{E1E29937-4264-4802-BB9E-330AB35E5462}" srcOrd="1" destOrd="0" presId="urn:microsoft.com/office/officeart/2005/8/layout/vList5"/>
    <dgm:cxn modelId="{C6694074-4E5D-4464-9940-9E90D53B38F8}" type="presParOf" srcId="{CDFB0ABC-29C9-43F4-A0F5-0E579EA231E0}" destId="{30EA4E5F-5FD1-4A75-A078-82717419C29F}" srcOrd="2" destOrd="0" presId="urn:microsoft.com/office/officeart/2005/8/layout/vList5"/>
    <dgm:cxn modelId="{8E33AB3F-6B97-40CB-AC1A-4438B9B4876F}" type="presParOf" srcId="{30EA4E5F-5FD1-4A75-A078-82717419C29F}" destId="{70791DB7-8378-4484-A7A1-26A9206AB991}" srcOrd="0" destOrd="0" presId="urn:microsoft.com/office/officeart/2005/8/layout/vList5"/>
    <dgm:cxn modelId="{9FC217CF-1197-4681-8FBF-4F5109884C20}" type="presParOf" srcId="{30EA4E5F-5FD1-4A75-A078-82717419C29F}" destId="{1F0DA573-B885-4125-B710-CAF3CA09EC60}" srcOrd="1" destOrd="0" presId="urn:microsoft.com/office/officeart/2005/8/layout/vList5"/>
    <dgm:cxn modelId="{F8F72619-F154-4050-A839-08F550DDF5B9}" type="presParOf" srcId="{CDFB0ABC-29C9-43F4-A0F5-0E579EA231E0}" destId="{9CA78812-F9AD-4C75-992B-B37C9F257189}" srcOrd="3" destOrd="0" presId="urn:microsoft.com/office/officeart/2005/8/layout/vList5"/>
    <dgm:cxn modelId="{C2402962-14F7-4ACD-B4DE-242D9CB257B1}" type="presParOf" srcId="{CDFB0ABC-29C9-43F4-A0F5-0E579EA231E0}" destId="{1F0AC432-AC1B-47AB-8C25-419ED6BB4AB4}" srcOrd="4" destOrd="0" presId="urn:microsoft.com/office/officeart/2005/8/layout/vList5"/>
    <dgm:cxn modelId="{05CE446B-97F2-4469-BF29-D1D65CAB7AA6}" type="presParOf" srcId="{1F0AC432-AC1B-47AB-8C25-419ED6BB4AB4}" destId="{E8E2B1D4-48B2-41F3-86EA-77F25C337CA0}" srcOrd="0" destOrd="0" presId="urn:microsoft.com/office/officeart/2005/8/layout/vList5"/>
    <dgm:cxn modelId="{64798CE1-E82F-458D-B131-4E91C91CB2FD}" type="presParOf" srcId="{1F0AC432-AC1B-47AB-8C25-419ED6BB4AB4}" destId="{16BE46DC-9F84-481C-AF6D-EA285D65DEEA}" srcOrd="1" destOrd="0" presId="urn:microsoft.com/office/officeart/2005/8/layout/vList5"/>
    <dgm:cxn modelId="{8C4E11F1-3B07-4531-90D2-42F6E1DFAB01}" type="presParOf" srcId="{CDFB0ABC-29C9-43F4-A0F5-0E579EA231E0}" destId="{9FC861D8-4A8A-4ADC-B7EE-9A2C2961AC8D}" srcOrd="5" destOrd="0" presId="urn:microsoft.com/office/officeart/2005/8/layout/vList5"/>
    <dgm:cxn modelId="{F902712B-58AE-435C-A2D8-6DC91CD7A2DE}" type="presParOf" srcId="{CDFB0ABC-29C9-43F4-A0F5-0E579EA231E0}" destId="{D8D9CF29-AACF-4A9F-81C4-EBD985155025}" srcOrd="6" destOrd="0" presId="urn:microsoft.com/office/officeart/2005/8/layout/vList5"/>
    <dgm:cxn modelId="{21F6994B-BD38-4BDB-B1B6-12903E6A9557}" type="presParOf" srcId="{D8D9CF29-AACF-4A9F-81C4-EBD985155025}" destId="{37A476B5-7480-4AD5-9BB6-D006EA183C4C}" srcOrd="0" destOrd="0" presId="urn:microsoft.com/office/officeart/2005/8/layout/vList5"/>
    <dgm:cxn modelId="{B5E78150-3968-4367-8C5A-5467B98394C4}" type="presParOf" srcId="{D8D9CF29-AACF-4A9F-81C4-EBD985155025}" destId="{70BB044D-0084-474B-B59E-330335E54DBA}" srcOrd="1" destOrd="0" presId="urn:microsoft.com/office/officeart/2005/8/layout/vList5"/>
    <dgm:cxn modelId="{C265985C-D284-4A22-971C-9CB6FBDB71C3}" type="presParOf" srcId="{CDFB0ABC-29C9-43F4-A0F5-0E579EA231E0}" destId="{7E52927A-CDA2-4884-A6C6-C94ABAE6AC71}" srcOrd="7" destOrd="0" presId="urn:microsoft.com/office/officeart/2005/8/layout/vList5"/>
    <dgm:cxn modelId="{8D22FADC-6293-4121-B4A0-A1FA56614602}" type="presParOf" srcId="{CDFB0ABC-29C9-43F4-A0F5-0E579EA231E0}" destId="{8002DC30-8A4B-4EFC-9871-9E67C543DBE4}" srcOrd="8" destOrd="0" presId="urn:microsoft.com/office/officeart/2005/8/layout/vList5"/>
    <dgm:cxn modelId="{BFFEF685-7C1B-4746-BD73-46F676FA4E53}" type="presParOf" srcId="{8002DC30-8A4B-4EFC-9871-9E67C543DBE4}" destId="{F05C80E7-B469-4673-B528-8140199CF367}" srcOrd="0" destOrd="0" presId="urn:microsoft.com/office/officeart/2005/8/layout/vList5"/>
    <dgm:cxn modelId="{55DE1C36-74BA-4EBB-B054-87C06136B7E1}" type="presParOf" srcId="{8002DC30-8A4B-4EFC-9871-9E67C543DBE4}" destId="{B2D72E9A-D774-4712-8ACF-C46849114A3F}" srcOrd="1" destOrd="0" presId="urn:microsoft.com/office/officeart/2005/8/layout/vList5"/>
    <dgm:cxn modelId="{489F1787-2816-4838-A75B-953C9C816475}" type="presParOf" srcId="{CDFB0ABC-29C9-43F4-A0F5-0E579EA231E0}" destId="{12237CF3-5E92-484D-AF44-57F245239CE7}" srcOrd="9" destOrd="0" presId="urn:microsoft.com/office/officeart/2005/8/layout/vList5"/>
    <dgm:cxn modelId="{3BC618FC-6CAB-4666-9A94-FE8B939292F1}" type="presParOf" srcId="{CDFB0ABC-29C9-43F4-A0F5-0E579EA231E0}" destId="{0BBBC2D8-1723-4945-8BFE-1B753B893BC0}" srcOrd="10" destOrd="0" presId="urn:microsoft.com/office/officeart/2005/8/layout/vList5"/>
    <dgm:cxn modelId="{6A7DCDA6-39F7-4D18-B1A0-87469A89944A}" type="presParOf" srcId="{0BBBC2D8-1723-4945-8BFE-1B753B893BC0}" destId="{4E237794-71E2-4409-9ED7-D3DC1B01B729}" srcOrd="0" destOrd="0" presId="urn:microsoft.com/office/officeart/2005/8/layout/vList5"/>
    <dgm:cxn modelId="{77938819-C64B-4E55-B58C-42C03C955CC5}" type="presParOf" srcId="{0BBBC2D8-1723-4945-8BFE-1B753B893BC0}" destId="{EFC20982-EAAC-4EBA-A8C2-365666BBA626}" srcOrd="1" destOrd="0" presId="urn:microsoft.com/office/officeart/2005/8/layout/vList5"/>
    <dgm:cxn modelId="{27D1E14A-3D2A-4CF4-A1E0-3F56118EFF6E}" type="presParOf" srcId="{CDFB0ABC-29C9-43F4-A0F5-0E579EA231E0}" destId="{4B04B263-9E90-46D7-86F4-C6BB59847735}" srcOrd="11" destOrd="0" presId="urn:microsoft.com/office/officeart/2005/8/layout/vList5"/>
    <dgm:cxn modelId="{F774E4E1-3E52-4535-A146-4B138047D674}" type="presParOf" srcId="{CDFB0ABC-29C9-43F4-A0F5-0E579EA231E0}" destId="{F2DE0BB7-8E1F-41CB-BD06-797B5C3913F7}" srcOrd="12" destOrd="0" presId="urn:microsoft.com/office/officeart/2005/8/layout/vList5"/>
    <dgm:cxn modelId="{0EA191EE-4760-4B1E-BD26-4668AA86812E}" type="presParOf" srcId="{F2DE0BB7-8E1F-41CB-BD06-797B5C3913F7}" destId="{7016E29E-0196-4C74-ABEF-20F844337018}" srcOrd="0" destOrd="0" presId="urn:microsoft.com/office/officeart/2005/8/layout/vList5"/>
    <dgm:cxn modelId="{C89D4419-C7C5-4943-A45A-B0727528A485}" type="presParOf" srcId="{F2DE0BB7-8E1F-41CB-BD06-797B5C3913F7}" destId="{5AA91992-DC09-4948-AF09-C2F76FA72186}" srcOrd="1" destOrd="0" presId="urn:microsoft.com/office/officeart/2005/8/layout/vList5"/>
    <dgm:cxn modelId="{92BDC5E4-393D-43FB-8317-B80FAE5B4A51}" type="presParOf" srcId="{CDFB0ABC-29C9-43F4-A0F5-0E579EA231E0}" destId="{4A0ECA04-2F17-4A35-B31B-57E5741D4EDB}" srcOrd="13" destOrd="0" presId="urn:microsoft.com/office/officeart/2005/8/layout/vList5"/>
    <dgm:cxn modelId="{A300944B-71F9-4459-9ECC-CC82358F1A4A}" type="presParOf" srcId="{CDFB0ABC-29C9-43F4-A0F5-0E579EA231E0}" destId="{9EDA8029-430E-47D5-8CCA-C0D38CC17952}" srcOrd="14" destOrd="0" presId="urn:microsoft.com/office/officeart/2005/8/layout/vList5"/>
    <dgm:cxn modelId="{02934010-665C-42AC-99AD-5CD5F2D21E87}" type="presParOf" srcId="{9EDA8029-430E-47D5-8CCA-C0D38CC17952}" destId="{4A2F97D2-57C5-4F12-87F2-01C1128A44F4}" srcOrd="0" destOrd="0" presId="urn:microsoft.com/office/officeart/2005/8/layout/vList5"/>
    <dgm:cxn modelId="{9C02B54A-C847-4D07-8627-8A294FD9F72C}" type="presParOf" srcId="{9EDA8029-430E-47D5-8CCA-C0D38CC17952}" destId="{695B945E-9446-4DC5-8123-A43BC6676B2E}" srcOrd="1" destOrd="0" presId="urn:microsoft.com/office/officeart/2005/8/layout/vList5"/>
    <dgm:cxn modelId="{2151200D-B55C-4952-B486-41B0958FF0BC}" type="presParOf" srcId="{CDFB0ABC-29C9-43F4-A0F5-0E579EA231E0}" destId="{45C527C5-C39F-4214-BC84-C7BF69093CF2}" srcOrd="15" destOrd="0" presId="urn:microsoft.com/office/officeart/2005/8/layout/vList5"/>
    <dgm:cxn modelId="{39CD14DA-2E20-43B9-A43C-7D20BA3B40EA}" type="presParOf" srcId="{CDFB0ABC-29C9-43F4-A0F5-0E579EA231E0}" destId="{232E2936-A3B0-4783-9BA2-32D31C33E9E2}" srcOrd="16" destOrd="0" presId="urn:microsoft.com/office/officeart/2005/8/layout/vList5"/>
    <dgm:cxn modelId="{D5C44ED7-638A-4426-A3C9-498A33FABEFD}" type="presParOf" srcId="{232E2936-A3B0-4783-9BA2-32D31C33E9E2}" destId="{078F0A77-B140-4C50-BBA1-9A5BC81681D1}" srcOrd="0" destOrd="0" presId="urn:microsoft.com/office/officeart/2005/8/layout/vList5"/>
    <dgm:cxn modelId="{31F13DDD-F0E0-47D7-8F40-B896F20944B7}" type="presParOf" srcId="{232E2936-A3B0-4783-9BA2-32D31C33E9E2}" destId="{135B1A36-CE1E-474E-8AE4-8E167CFC504E}" srcOrd="1" destOrd="0" presId="urn:microsoft.com/office/officeart/2005/8/layout/vList5"/>
    <dgm:cxn modelId="{0D979FAC-C0FA-4F07-A3EF-EFA878F7E70D}" type="presParOf" srcId="{CDFB0ABC-29C9-43F4-A0F5-0E579EA231E0}" destId="{50B58DC9-1E59-4F9A-8B8F-7A810955B916}" srcOrd="17" destOrd="0" presId="urn:microsoft.com/office/officeart/2005/8/layout/vList5"/>
    <dgm:cxn modelId="{F54DE492-6166-4078-8855-0D22FB44094E}" type="presParOf" srcId="{CDFB0ABC-29C9-43F4-A0F5-0E579EA231E0}" destId="{7448FF92-EBA7-447A-8DCA-23C0BFC6F9A7}" srcOrd="18" destOrd="0" presId="urn:microsoft.com/office/officeart/2005/8/layout/vList5"/>
    <dgm:cxn modelId="{3758801D-72D4-4D95-916C-0A4243868216}" type="presParOf" srcId="{7448FF92-EBA7-447A-8DCA-23C0BFC6F9A7}" destId="{29816B0D-BA64-4630-A8FA-7682EDF984B6}" srcOrd="0" destOrd="0" presId="urn:microsoft.com/office/officeart/2005/8/layout/vList5"/>
    <dgm:cxn modelId="{7F7178DF-7F82-4384-B2BF-11233376F762}" type="presParOf" srcId="{7448FF92-EBA7-447A-8DCA-23C0BFC6F9A7}" destId="{84C5A961-FD2E-42F5-B6C8-621AE1869618}" srcOrd="1" destOrd="0" presId="urn:microsoft.com/office/officeart/2005/8/layout/vList5"/>
    <dgm:cxn modelId="{FAFA04D8-1F0C-4576-BD2C-009E65AF2DD5}" type="presParOf" srcId="{CDFB0ABC-29C9-43F4-A0F5-0E579EA231E0}" destId="{F8CE2EBB-8ED0-49F7-9465-2592B4BBAEE4}" srcOrd="19" destOrd="0" presId="urn:microsoft.com/office/officeart/2005/8/layout/vList5"/>
    <dgm:cxn modelId="{E9074A26-6EFA-4A2C-B04A-57F5CA4AFEE5}" type="presParOf" srcId="{CDFB0ABC-29C9-43F4-A0F5-0E579EA231E0}" destId="{7FA10D8A-90B1-4254-AC3F-8F5CC07CF05C}" srcOrd="20" destOrd="0" presId="urn:microsoft.com/office/officeart/2005/8/layout/vList5"/>
    <dgm:cxn modelId="{7BB97030-6A78-4D54-9596-CBB2921872E6}" type="presParOf" srcId="{7FA10D8A-90B1-4254-AC3F-8F5CC07CF05C}" destId="{199CB9BB-DA43-4E0B-A8B2-A6E639370C51}" srcOrd="0" destOrd="0" presId="urn:microsoft.com/office/officeart/2005/8/layout/vList5"/>
    <dgm:cxn modelId="{4D530693-96F3-43F2-858C-A10F6ECD9EA0}" type="presParOf" srcId="{7FA10D8A-90B1-4254-AC3F-8F5CC07CF05C}" destId="{79B63D09-5D1E-4E90-8741-66DF6D33ED27}"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7925007-D04C-441A-832B-7932F0636540}" type="doc">
      <dgm:prSet loTypeId="urn:microsoft.com/office/officeart/2005/8/layout/hList1" loCatId="list" qsTypeId="urn:microsoft.com/office/officeart/2005/8/quickstyle/3d1" qsCatId="3D" csTypeId="urn:microsoft.com/office/officeart/2005/8/colors/colorful2" csCatId="colorful" phldr="1"/>
      <dgm:spPr/>
      <dgm:t>
        <a:bodyPr/>
        <a:lstStyle/>
        <a:p>
          <a:endParaRPr lang="tr-TR"/>
        </a:p>
      </dgm:t>
    </dgm:pt>
    <dgm:pt modelId="{4708013B-1AFB-43D6-9BF6-F207F0F330C4}">
      <dgm:prSet phldrT="[Metin]" custT="1"/>
      <dgm:spPr/>
      <dgm:t>
        <a:bodyPr/>
        <a:lstStyle/>
        <a:p>
          <a:r>
            <a:rPr lang="tr-TR" sz="1800" dirty="0">
              <a:effectLst/>
            </a:rPr>
            <a:t>Okul</a:t>
          </a:r>
        </a:p>
        <a:p>
          <a:r>
            <a:rPr lang="tr-TR" sz="1800" dirty="0">
              <a:effectLst/>
            </a:rPr>
            <a:t>Müdürü</a:t>
          </a:r>
          <a:endParaRPr lang="tr-TR" sz="1800" dirty="0"/>
        </a:p>
      </dgm:t>
    </dgm:pt>
    <dgm:pt modelId="{135B7DD0-FF51-4CEF-8E01-B3D03E1C01B4}" type="parTrans" cxnId="{15AEEABE-1028-419D-B26A-2152B757FB92}">
      <dgm:prSet/>
      <dgm:spPr/>
      <dgm:t>
        <a:bodyPr/>
        <a:lstStyle/>
        <a:p>
          <a:endParaRPr lang="tr-TR"/>
        </a:p>
      </dgm:t>
    </dgm:pt>
    <dgm:pt modelId="{6113C483-AE9A-45DB-841C-82FB982AEFBA}" type="sibTrans" cxnId="{15AEEABE-1028-419D-B26A-2152B757FB92}">
      <dgm:prSet/>
      <dgm:spPr/>
      <dgm:t>
        <a:bodyPr/>
        <a:lstStyle/>
        <a:p>
          <a:endParaRPr lang="tr-TR"/>
        </a:p>
      </dgm:t>
    </dgm:pt>
    <dgm:pt modelId="{091E0B12-3B09-4A28-96B8-71B62C53C96D}">
      <dgm:prSet phldrT="[Metin]" custT="1"/>
      <dgm:spPr/>
      <dgm: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b="0" i="0" u="none" dirty="0">
              <a:solidFill>
                <a:schemeClr val="tx1"/>
              </a:solidFill>
            </a:rPr>
            <a:t>Nevruz BİLGİN</a:t>
          </a:r>
          <a:endParaRPr lang="tr-TR" sz="1800" b="0" i="0" u="none" strike="noStrike" dirty="0">
            <a:effectLst/>
            <a:latin typeface="Arial"/>
          </a:endParaRPr>
        </a:p>
      </dgm:t>
    </dgm:pt>
    <dgm:pt modelId="{0F2E88F4-4105-43A7-A82E-F6AEC4D81BFF}" type="parTrans" cxnId="{38B3BD01-C5BB-4F7B-9E22-452F157110E6}">
      <dgm:prSet/>
      <dgm:spPr/>
      <dgm:t>
        <a:bodyPr/>
        <a:lstStyle/>
        <a:p>
          <a:endParaRPr lang="tr-TR"/>
        </a:p>
      </dgm:t>
    </dgm:pt>
    <dgm:pt modelId="{60C80A71-EC03-4B23-8387-0240C722E1BA}" type="sibTrans" cxnId="{38B3BD01-C5BB-4F7B-9E22-452F157110E6}">
      <dgm:prSet/>
      <dgm:spPr/>
      <dgm:t>
        <a:bodyPr/>
        <a:lstStyle/>
        <a:p>
          <a:endParaRPr lang="tr-TR"/>
        </a:p>
      </dgm:t>
    </dgm:pt>
    <dgm:pt modelId="{6B4791F3-C188-4D92-8FC8-DDFE68420251}">
      <dgm:prSet phldrT="[Metin]" custT="1"/>
      <dgm:spPr/>
      <dgm:t>
        <a:bodyPr/>
        <a:lstStyle/>
        <a:p>
          <a:r>
            <a:rPr lang="tr-TR" sz="1800" dirty="0">
              <a:effectLst/>
            </a:rPr>
            <a:t>Okul Müdür Yardımcısı</a:t>
          </a:r>
          <a:endParaRPr lang="tr-TR" sz="1800" dirty="0"/>
        </a:p>
      </dgm:t>
    </dgm:pt>
    <dgm:pt modelId="{E4F1800F-94AA-47E5-8A5A-D5ED83C5EBF8}" type="parTrans" cxnId="{F2A4FB5F-18AB-45EF-88AB-54C47DDB363A}">
      <dgm:prSet/>
      <dgm:spPr/>
      <dgm:t>
        <a:bodyPr/>
        <a:lstStyle/>
        <a:p>
          <a:endParaRPr lang="tr-TR"/>
        </a:p>
      </dgm:t>
    </dgm:pt>
    <dgm:pt modelId="{717EA8DA-334B-4783-BE0A-1E45149819CC}" type="sibTrans" cxnId="{F2A4FB5F-18AB-45EF-88AB-54C47DDB363A}">
      <dgm:prSet/>
      <dgm:spPr/>
      <dgm:t>
        <a:bodyPr/>
        <a:lstStyle/>
        <a:p>
          <a:endParaRPr lang="tr-TR"/>
        </a:p>
      </dgm:t>
    </dgm:pt>
    <dgm:pt modelId="{D46BC1B1-F713-4024-8E10-11D374868719}">
      <dgm:prSet phldrT="[Metin]" custT="1"/>
      <dgm:spPr/>
      <dgm:t>
        <a:bodyPr/>
        <a:lstStyle/>
        <a:p>
          <a:r>
            <a:rPr lang="tr-TR" sz="1800" dirty="0"/>
            <a:t>Müdür yardımcımız yoktur.</a:t>
          </a:r>
        </a:p>
      </dgm:t>
    </dgm:pt>
    <dgm:pt modelId="{81417382-5C34-48C1-8197-8B29ADB1AA93}" type="parTrans" cxnId="{E81DADE6-7A12-4BAE-AD66-00BE2D6F43C2}">
      <dgm:prSet/>
      <dgm:spPr/>
      <dgm:t>
        <a:bodyPr/>
        <a:lstStyle/>
        <a:p>
          <a:endParaRPr lang="tr-TR"/>
        </a:p>
      </dgm:t>
    </dgm:pt>
    <dgm:pt modelId="{E1E787D7-53EF-4E2B-9E1D-11FF0A6C806A}" type="sibTrans" cxnId="{E81DADE6-7A12-4BAE-AD66-00BE2D6F43C2}">
      <dgm:prSet/>
      <dgm:spPr/>
      <dgm:t>
        <a:bodyPr/>
        <a:lstStyle/>
        <a:p>
          <a:endParaRPr lang="tr-TR"/>
        </a:p>
      </dgm:t>
    </dgm:pt>
    <dgm:pt modelId="{DA078529-DB8A-4B85-B7FC-791FEF300710}">
      <dgm:prSet custT="1"/>
      <dgm:spPr/>
      <dgm:t>
        <a:bodyPr/>
        <a:lstStyle/>
        <a:p>
          <a:r>
            <a:rPr lang="tr-TR" sz="1600" dirty="0">
              <a:effectLst/>
            </a:rPr>
            <a:t>Öğretmenler</a:t>
          </a:r>
        </a:p>
        <a:p>
          <a:r>
            <a:rPr lang="tr-TR" sz="1600" dirty="0">
              <a:effectLst/>
            </a:rPr>
            <a:t>(Kadrolu-Ücretli)</a:t>
          </a:r>
          <a:endParaRPr lang="tr-TR" sz="1800" dirty="0"/>
        </a:p>
      </dgm:t>
    </dgm:pt>
    <dgm:pt modelId="{78A39CA8-BBD8-4B97-98FF-3A7A29F95E85}" type="parTrans" cxnId="{5196DA81-E8EB-4C1F-A128-13AD2C84E07F}">
      <dgm:prSet/>
      <dgm:spPr/>
      <dgm:t>
        <a:bodyPr/>
        <a:lstStyle/>
        <a:p>
          <a:endParaRPr lang="tr-TR"/>
        </a:p>
      </dgm:t>
    </dgm:pt>
    <dgm:pt modelId="{96F54C35-6B9C-4C4C-9AFF-A034E67579B5}" type="sibTrans" cxnId="{5196DA81-E8EB-4C1F-A128-13AD2C84E07F}">
      <dgm:prSet/>
      <dgm:spPr/>
      <dgm:t>
        <a:bodyPr/>
        <a:lstStyle/>
        <a:p>
          <a:endParaRPr lang="tr-TR"/>
        </a:p>
      </dgm:t>
    </dgm:pt>
    <dgm:pt modelId="{2A61D714-44A5-46D8-919F-6A7DC06CCB57}">
      <dgm:prSet custT="1"/>
      <dgm:spPr/>
      <dgm:t>
        <a:bodyPr/>
        <a:lstStyle/>
        <a:p>
          <a:r>
            <a:rPr lang="tr-TR" sz="1600" dirty="0"/>
            <a:t>1.Filiz MERCAN             TÜRKÇE ÖĞRT.(KADROLU)</a:t>
          </a:r>
        </a:p>
      </dgm:t>
    </dgm:pt>
    <dgm:pt modelId="{7133C3B0-5389-4B04-9FAB-ACE864BAFF7F}" type="parTrans" cxnId="{2485C384-D2DB-4181-B290-496623DBD02A}">
      <dgm:prSet/>
      <dgm:spPr/>
      <dgm:t>
        <a:bodyPr/>
        <a:lstStyle/>
        <a:p>
          <a:endParaRPr lang="tr-TR"/>
        </a:p>
      </dgm:t>
    </dgm:pt>
    <dgm:pt modelId="{A282D7E1-12BE-4435-8CFB-91579D7A6530}" type="sibTrans" cxnId="{2485C384-D2DB-4181-B290-496623DBD02A}">
      <dgm:prSet/>
      <dgm:spPr/>
      <dgm:t>
        <a:bodyPr/>
        <a:lstStyle/>
        <a:p>
          <a:endParaRPr lang="tr-TR"/>
        </a:p>
      </dgm:t>
    </dgm:pt>
    <dgm:pt modelId="{7527F91E-2A7A-4137-886E-A7DE9E18AE45}">
      <dgm:prSet custT="1"/>
      <dgm:spPr/>
      <dgm:t>
        <a:bodyPr/>
        <a:lstStyle/>
        <a:p>
          <a:r>
            <a:rPr lang="tr-TR" sz="1800" dirty="0">
              <a:effectLst/>
            </a:rPr>
            <a:t>Yardımcı</a:t>
          </a:r>
          <a:r>
            <a:rPr lang="tr-TR" sz="2400" dirty="0">
              <a:effectLst/>
            </a:rPr>
            <a:t> </a:t>
          </a:r>
          <a:r>
            <a:rPr lang="tr-TR" sz="1800" dirty="0">
              <a:effectLst/>
            </a:rPr>
            <a:t>Hizmetler</a:t>
          </a:r>
          <a:r>
            <a:rPr lang="tr-TR" sz="2400" dirty="0">
              <a:effectLst/>
            </a:rPr>
            <a:t> </a:t>
          </a:r>
          <a:endParaRPr lang="tr-TR" sz="2400" dirty="0">
            <a:effectLst/>
            <a:latin typeface="Calibri"/>
            <a:ea typeface="Times New Roman"/>
            <a:cs typeface="Times New Roman"/>
          </a:endParaRPr>
        </a:p>
      </dgm:t>
    </dgm:pt>
    <dgm:pt modelId="{618BF2BA-8B47-47D8-B3EA-BC7FD31EEDFA}" type="parTrans" cxnId="{F844135E-6618-4BAD-8659-DADCCCA398CD}">
      <dgm:prSet/>
      <dgm:spPr/>
      <dgm:t>
        <a:bodyPr/>
        <a:lstStyle/>
        <a:p>
          <a:endParaRPr lang="tr-TR"/>
        </a:p>
      </dgm:t>
    </dgm:pt>
    <dgm:pt modelId="{B40D1044-E384-4103-9125-8B9A992C3676}" type="sibTrans" cxnId="{F844135E-6618-4BAD-8659-DADCCCA398CD}">
      <dgm:prSet/>
      <dgm:spPr/>
      <dgm:t>
        <a:bodyPr/>
        <a:lstStyle/>
        <a:p>
          <a:endParaRPr lang="tr-TR"/>
        </a:p>
      </dgm:t>
    </dgm:pt>
    <dgm:pt modelId="{DF734B55-9CCC-4569-914F-7D9837B5F92D}">
      <dgm:prSet custT="1"/>
      <dgm:spPr/>
      <dgm:t>
        <a:bodyPr/>
        <a:lstStyle/>
        <a:p>
          <a:pPr algn="l" rtl="0"/>
          <a:r>
            <a:rPr lang="tr-TR" sz="1600" b="0" i="0" u="none" dirty="0">
              <a:solidFill>
                <a:schemeClr val="tx1"/>
              </a:solidFill>
            </a:rPr>
            <a:t>Yardımcı Hizmetlimiz yoktur.</a:t>
          </a:r>
          <a:endParaRPr lang="tr-TR" sz="1600" dirty="0">
            <a:effectLst/>
            <a:latin typeface="Calibri"/>
            <a:ea typeface="Times New Roman"/>
            <a:cs typeface="Times New Roman"/>
          </a:endParaRPr>
        </a:p>
      </dgm:t>
    </dgm:pt>
    <dgm:pt modelId="{10C83576-98BA-481E-89D0-B3C6973489F5}" type="parTrans" cxnId="{0F401553-8E76-49EE-862A-23F5DAC39F87}">
      <dgm:prSet/>
      <dgm:spPr/>
      <dgm:t>
        <a:bodyPr/>
        <a:lstStyle/>
        <a:p>
          <a:endParaRPr lang="tr-TR"/>
        </a:p>
      </dgm:t>
    </dgm:pt>
    <dgm:pt modelId="{99994D83-C4DB-41A3-8C25-F2B1913A9CED}" type="sibTrans" cxnId="{0F401553-8E76-49EE-862A-23F5DAC39F87}">
      <dgm:prSet/>
      <dgm:spPr/>
      <dgm:t>
        <a:bodyPr/>
        <a:lstStyle/>
        <a:p>
          <a:endParaRPr lang="tr-TR"/>
        </a:p>
      </dgm:t>
    </dgm:pt>
    <dgm:pt modelId="{14036EAE-5806-407C-9F2F-61E316659631}">
      <dgm:prSet/>
      <dgm:spPr/>
      <dgm:t>
        <a:bodyPr/>
        <a:lstStyle/>
        <a:p>
          <a:r>
            <a:rPr lang="tr-TR" dirty="0"/>
            <a:t>2. Ayşegül AKTÜRK İNGİLİZCE ÖĞRT.(KADROLU)</a:t>
          </a:r>
        </a:p>
      </dgm:t>
    </dgm:pt>
    <dgm:pt modelId="{062DF7F4-9FC4-4CAB-8F6A-3011497A6E63}" type="parTrans" cxnId="{C862D187-0D3E-42D5-B416-F16E9112108C}">
      <dgm:prSet/>
      <dgm:spPr/>
      <dgm:t>
        <a:bodyPr/>
        <a:lstStyle/>
        <a:p>
          <a:endParaRPr lang="tr-TR"/>
        </a:p>
      </dgm:t>
    </dgm:pt>
    <dgm:pt modelId="{9EFED253-02BB-4091-B93F-25BD2907AC1B}" type="sibTrans" cxnId="{C862D187-0D3E-42D5-B416-F16E9112108C}">
      <dgm:prSet/>
      <dgm:spPr/>
      <dgm:t>
        <a:bodyPr/>
        <a:lstStyle/>
        <a:p>
          <a:endParaRPr lang="tr-TR"/>
        </a:p>
      </dgm:t>
    </dgm:pt>
    <dgm:pt modelId="{75AE1BE2-EC1F-49A8-B55D-576F21C1E43C}">
      <dgm:prSet/>
      <dgm:spPr/>
      <dgm:t>
        <a:bodyPr/>
        <a:lstStyle/>
        <a:p>
          <a:r>
            <a:rPr lang="tr-TR" dirty="0"/>
            <a:t>3.Alican ÖZKAN          MATEMATİK ÖĞRT.(KADROLU)</a:t>
          </a:r>
        </a:p>
      </dgm:t>
    </dgm:pt>
    <dgm:pt modelId="{3EA3BF3A-255B-4F37-A501-E4BADE800227}" type="parTrans" cxnId="{E0F5AE77-4321-41DA-811D-39EA12B637CC}">
      <dgm:prSet/>
      <dgm:spPr/>
      <dgm:t>
        <a:bodyPr/>
        <a:lstStyle/>
        <a:p>
          <a:endParaRPr lang="tr-TR"/>
        </a:p>
      </dgm:t>
    </dgm:pt>
    <dgm:pt modelId="{FD0771BB-6D57-45C5-B9DF-D16A56C2830F}" type="sibTrans" cxnId="{E0F5AE77-4321-41DA-811D-39EA12B637CC}">
      <dgm:prSet/>
      <dgm:spPr/>
      <dgm:t>
        <a:bodyPr/>
        <a:lstStyle/>
        <a:p>
          <a:endParaRPr lang="tr-TR"/>
        </a:p>
      </dgm:t>
    </dgm:pt>
    <dgm:pt modelId="{A4A1B347-99C3-464B-B814-BB4C10840415}">
      <dgm:prSet/>
      <dgm:spPr/>
      <dgm:t>
        <a:bodyPr/>
        <a:lstStyle/>
        <a:p>
          <a:r>
            <a:rPr lang="tr-TR" dirty="0"/>
            <a:t>4.Kazime AYDOĞAN            FEN VE TEKNOLOJİ ÖĞRT.(SÖZLEŞMELİ)</a:t>
          </a:r>
        </a:p>
      </dgm:t>
    </dgm:pt>
    <dgm:pt modelId="{9B6C670D-D2B9-46C7-989F-4109FF304EA5}" type="parTrans" cxnId="{0F67F4AF-59CD-4533-BE7D-15910A232340}">
      <dgm:prSet/>
      <dgm:spPr/>
      <dgm:t>
        <a:bodyPr/>
        <a:lstStyle/>
        <a:p>
          <a:endParaRPr lang="tr-TR"/>
        </a:p>
      </dgm:t>
    </dgm:pt>
    <dgm:pt modelId="{5401D931-22FD-4E46-93A2-F61BE01DA655}" type="sibTrans" cxnId="{0F67F4AF-59CD-4533-BE7D-15910A232340}">
      <dgm:prSet/>
      <dgm:spPr/>
      <dgm:t>
        <a:bodyPr/>
        <a:lstStyle/>
        <a:p>
          <a:endParaRPr lang="tr-TR"/>
        </a:p>
      </dgm:t>
    </dgm:pt>
    <dgm:pt modelId="{24D61821-7093-40D9-950E-54A91A3C15F0}">
      <dgm:prSet/>
      <dgm:spPr/>
      <dgm:t>
        <a:bodyPr/>
        <a:lstStyle/>
        <a:p>
          <a:r>
            <a:rPr lang="tr-TR" dirty="0"/>
            <a:t>5.Gökhan AYDIN	    SOSYAL BİLGİLER ÖĞRT.(KADROLU)</a:t>
          </a:r>
        </a:p>
      </dgm:t>
    </dgm:pt>
    <dgm:pt modelId="{C93311EF-656C-4EAB-85C0-947F76B01744}" type="parTrans" cxnId="{6EDFA8F1-D80C-4DC5-B1EF-C93043F071B9}">
      <dgm:prSet/>
      <dgm:spPr/>
      <dgm:t>
        <a:bodyPr/>
        <a:lstStyle/>
        <a:p>
          <a:endParaRPr lang="tr-TR"/>
        </a:p>
      </dgm:t>
    </dgm:pt>
    <dgm:pt modelId="{A7E2B03C-5CBD-4A16-AF7F-AC706EE158DB}" type="sibTrans" cxnId="{6EDFA8F1-D80C-4DC5-B1EF-C93043F071B9}">
      <dgm:prSet/>
      <dgm:spPr/>
      <dgm:t>
        <a:bodyPr/>
        <a:lstStyle/>
        <a:p>
          <a:endParaRPr lang="tr-TR"/>
        </a:p>
      </dgm:t>
    </dgm:pt>
    <dgm:pt modelId="{BE46A9D4-EAE8-4B7E-8EFF-34B8B58C5094}">
      <dgm:prSet/>
      <dgm:spPr/>
      <dgm:t>
        <a:bodyPr/>
        <a:lstStyle/>
        <a:p>
          <a:r>
            <a:rPr lang="tr-TR" dirty="0"/>
            <a:t>Beyhan ÜNAL TÜRKÇE ÖĞRT.(ÜCRETLİ)</a:t>
          </a:r>
        </a:p>
      </dgm:t>
    </dgm:pt>
    <dgm:pt modelId="{D8F9DB31-4A38-4D03-A9D3-C5A52E9113C0}" type="parTrans" cxnId="{856ACEFC-CE1D-4057-90E0-8F856EC7D995}">
      <dgm:prSet/>
      <dgm:spPr/>
      <dgm:t>
        <a:bodyPr/>
        <a:lstStyle/>
        <a:p>
          <a:endParaRPr lang="tr-TR"/>
        </a:p>
      </dgm:t>
    </dgm:pt>
    <dgm:pt modelId="{04F87AF3-E137-4396-B2EC-2739BEFBE909}" type="sibTrans" cxnId="{856ACEFC-CE1D-4057-90E0-8F856EC7D995}">
      <dgm:prSet/>
      <dgm:spPr/>
      <dgm:t>
        <a:bodyPr/>
        <a:lstStyle/>
        <a:p>
          <a:endParaRPr lang="tr-TR"/>
        </a:p>
      </dgm:t>
    </dgm:pt>
    <dgm:pt modelId="{A805D096-8635-4C61-8103-D714B100DF77}" type="pres">
      <dgm:prSet presAssocID="{27925007-D04C-441A-832B-7932F0636540}" presName="Name0" presStyleCnt="0">
        <dgm:presLayoutVars>
          <dgm:dir/>
          <dgm:animLvl val="lvl"/>
          <dgm:resizeHandles val="exact"/>
        </dgm:presLayoutVars>
      </dgm:prSet>
      <dgm:spPr/>
    </dgm:pt>
    <dgm:pt modelId="{902B54FF-936D-4B14-9C9B-810A2C834D44}" type="pres">
      <dgm:prSet presAssocID="{4708013B-1AFB-43D6-9BF6-F207F0F330C4}" presName="composite" presStyleCnt="0"/>
      <dgm:spPr/>
    </dgm:pt>
    <dgm:pt modelId="{3AF91499-976B-4EE0-A6D1-46A2CBB8467A}" type="pres">
      <dgm:prSet presAssocID="{4708013B-1AFB-43D6-9BF6-F207F0F330C4}" presName="parTx" presStyleLbl="alignNode1" presStyleIdx="0" presStyleCnt="4">
        <dgm:presLayoutVars>
          <dgm:chMax val="0"/>
          <dgm:chPref val="0"/>
          <dgm:bulletEnabled val="1"/>
        </dgm:presLayoutVars>
      </dgm:prSet>
      <dgm:spPr/>
    </dgm:pt>
    <dgm:pt modelId="{3042293C-BA5D-4A51-8665-3B5B397977CA}" type="pres">
      <dgm:prSet presAssocID="{4708013B-1AFB-43D6-9BF6-F207F0F330C4}" presName="desTx" presStyleLbl="alignAccFollowNode1" presStyleIdx="0" presStyleCnt="4">
        <dgm:presLayoutVars>
          <dgm:bulletEnabled val="1"/>
        </dgm:presLayoutVars>
      </dgm:prSet>
      <dgm:spPr/>
    </dgm:pt>
    <dgm:pt modelId="{81720BC7-2BBC-4BFA-840B-6B99137058C6}" type="pres">
      <dgm:prSet presAssocID="{6113C483-AE9A-45DB-841C-82FB982AEFBA}" presName="space" presStyleCnt="0"/>
      <dgm:spPr/>
    </dgm:pt>
    <dgm:pt modelId="{2F3C93F1-63B7-4A95-889F-1FF84981AFDF}" type="pres">
      <dgm:prSet presAssocID="{6B4791F3-C188-4D92-8FC8-DDFE68420251}" presName="composite" presStyleCnt="0"/>
      <dgm:spPr/>
    </dgm:pt>
    <dgm:pt modelId="{EC627FAF-D044-47F7-A2BC-783EABFADDAF}" type="pres">
      <dgm:prSet presAssocID="{6B4791F3-C188-4D92-8FC8-DDFE68420251}" presName="parTx" presStyleLbl="alignNode1" presStyleIdx="1" presStyleCnt="4">
        <dgm:presLayoutVars>
          <dgm:chMax val="0"/>
          <dgm:chPref val="0"/>
          <dgm:bulletEnabled val="1"/>
        </dgm:presLayoutVars>
      </dgm:prSet>
      <dgm:spPr/>
    </dgm:pt>
    <dgm:pt modelId="{C3F34FB4-EF93-486D-B042-0134551A0270}" type="pres">
      <dgm:prSet presAssocID="{6B4791F3-C188-4D92-8FC8-DDFE68420251}" presName="desTx" presStyleLbl="alignAccFollowNode1" presStyleIdx="1" presStyleCnt="4">
        <dgm:presLayoutVars>
          <dgm:bulletEnabled val="1"/>
        </dgm:presLayoutVars>
      </dgm:prSet>
      <dgm:spPr/>
    </dgm:pt>
    <dgm:pt modelId="{BFB25009-9008-4000-B11F-4F902D9724A4}" type="pres">
      <dgm:prSet presAssocID="{717EA8DA-334B-4783-BE0A-1E45149819CC}" presName="space" presStyleCnt="0"/>
      <dgm:spPr/>
    </dgm:pt>
    <dgm:pt modelId="{2C760CC1-76C7-4304-9080-9B60CBC2A6DE}" type="pres">
      <dgm:prSet presAssocID="{DA078529-DB8A-4B85-B7FC-791FEF300710}" presName="composite" presStyleCnt="0"/>
      <dgm:spPr/>
    </dgm:pt>
    <dgm:pt modelId="{A21C31F2-DCAB-4A4E-8325-D1F32BBB9A47}" type="pres">
      <dgm:prSet presAssocID="{DA078529-DB8A-4B85-B7FC-791FEF300710}" presName="parTx" presStyleLbl="alignNode1" presStyleIdx="2" presStyleCnt="4">
        <dgm:presLayoutVars>
          <dgm:chMax val="0"/>
          <dgm:chPref val="0"/>
          <dgm:bulletEnabled val="1"/>
        </dgm:presLayoutVars>
      </dgm:prSet>
      <dgm:spPr/>
    </dgm:pt>
    <dgm:pt modelId="{42BA9BA6-3216-4CB6-88D2-0917E017E06D}" type="pres">
      <dgm:prSet presAssocID="{DA078529-DB8A-4B85-B7FC-791FEF300710}" presName="desTx" presStyleLbl="alignAccFollowNode1" presStyleIdx="2" presStyleCnt="4">
        <dgm:presLayoutVars>
          <dgm:bulletEnabled val="1"/>
        </dgm:presLayoutVars>
      </dgm:prSet>
      <dgm:spPr/>
    </dgm:pt>
    <dgm:pt modelId="{5B6B6735-8F91-4502-9FB4-7F96EC27F008}" type="pres">
      <dgm:prSet presAssocID="{96F54C35-6B9C-4C4C-9AFF-A034E67579B5}" presName="space" presStyleCnt="0"/>
      <dgm:spPr/>
    </dgm:pt>
    <dgm:pt modelId="{5F3DDB75-4E45-400D-AAA3-9E138AB17538}" type="pres">
      <dgm:prSet presAssocID="{7527F91E-2A7A-4137-886E-A7DE9E18AE45}" presName="composite" presStyleCnt="0"/>
      <dgm:spPr/>
    </dgm:pt>
    <dgm:pt modelId="{0400B5E7-831B-4A62-AD21-70FA788C544D}" type="pres">
      <dgm:prSet presAssocID="{7527F91E-2A7A-4137-886E-A7DE9E18AE45}" presName="parTx" presStyleLbl="alignNode1" presStyleIdx="3" presStyleCnt="4">
        <dgm:presLayoutVars>
          <dgm:chMax val="0"/>
          <dgm:chPref val="0"/>
          <dgm:bulletEnabled val="1"/>
        </dgm:presLayoutVars>
      </dgm:prSet>
      <dgm:spPr/>
    </dgm:pt>
    <dgm:pt modelId="{63844316-AEBB-487A-A280-4A6F2151CD1D}" type="pres">
      <dgm:prSet presAssocID="{7527F91E-2A7A-4137-886E-A7DE9E18AE45}" presName="desTx" presStyleLbl="alignAccFollowNode1" presStyleIdx="3" presStyleCnt="4">
        <dgm:presLayoutVars>
          <dgm:bulletEnabled val="1"/>
        </dgm:presLayoutVars>
      </dgm:prSet>
      <dgm:spPr/>
    </dgm:pt>
  </dgm:ptLst>
  <dgm:cxnLst>
    <dgm:cxn modelId="{38B3BD01-C5BB-4F7B-9E22-452F157110E6}" srcId="{4708013B-1AFB-43D6-9BF6-F207F0F330C4}" destId="{091E0B12-3B09-4A28-96B8-71B62C53C96D}" srcOrd="0" destOrd="0" parTransId="{0F2E88F4-4105-43A7-A82E-F6AEC4D81BFF}" sibTransId="{60C80A71-EC03-4B23-8387-0240C722E1BA}"/>
    <dgm:cxn modelId="{25FF1B05-FD47-4DF9-81A9-B73D76D9B137}" type="presOf" srcId="{7527F91E-2A7A-4137-886E-A7DE9E18AE45}" destId="{0400B5E7-831B-4A62-AD21-70FA788C544D}" srcOrd="0" destOrd="0" presId="urn:microsoft.com/office/officeart/2005/8/layout/hList1"/>
    <dgm:cxn modelId="{533FFA06-8556-463E-8496-6F26471CCF7A}" type="presOf" srcId="{6B4791F3-C188-4D92-8FC8-DDFE68420251}" destId="{EC627FAF-D044-47F7-A2BC-783EABFADDAF}" srcOrd="0" destOrd="0" presId="urn:microsoft.com/office/officeart/2005/8/layout/hList1"/>
    <dgm:cxn modelId="{5C4B1921-F23A-4E31-BFB1-78A7C823C0C7}" type="presOf" srcId="{BE46A9D4-EAE8-4B7E-8EFF-34B8B58C5094}" destId="{42BA9BA6-3216-4CB6-88D2-0917E017E06D}" srcOrd="0" destOrd="5" presId="urn:microsoft.com/office/officeart/2005/8/layout/hList1"/>
    <dgm:cxn modelId="{65D1712B-E9F3-40A1-987A-0A39D1DBBB4C}" type="presOf" srcId="{2A61D714-44A5-46D8-919F-6A7DC06CCB57}" destId="{42BA9BA6-3216-4CB6-88D2-0917E017E06D}" srcOrd="0" destOrd="0" presId="urn:microsoft.com/office/officeart/2005/8/layout/hList1"/>
    <dgm:cxn modelId="{F844135E-6618-4BAD-8659-DADCCCA398CD}" srcId="{27925007-D04C-441A-832B-7932F0636540}" destId="{7527F91E-2A7A-4137-886E-A7DE9E18AE45}" srcOrd="3" destOrd="0" parTransId="{618BF2BA-8B47-47D8-B3EA-BC7FD31EEDFA}" sibTransId="{B40D1044-E384-4103-9125-8B9A992C3676}"/>
    <dgm:cxn modelId="{F2A4FB5F-18AB-45EF-88AB-54C47DDB363A}" srcId="{27925007-D04C-441A-832B-7932F0636540}" destId="{6B4791F3-C188-4D92-8FC8-DDFE68420251}" srcOrd="1" destOrd="0" parTransId="{E4F1800F-94AA-47E5-8A5A-D5ED83C5EBF8}" sibTransId="{717EA8DA-334B-4783-BE0A-1E45149819CC}"/>
    <dgm:cxn modelId="{A4559642-FEE1-4354-945B-C18C56FE3045}" type="presOf" srcId="{4708013B-1AFB-43D6-9BF6-F207F0F330C4}" destId="{3AF91499-976B-4EE0-A6D1-46A2CBB8467A}" srcOrd="0" destOrd="0" presId="urn:microsoft.com/office/officeart/2005/8/layout/hList1"/>
    <dgm:cxn modelId="{4D399372-A7A7-4695-A8B7-B4A6084557C3}" type="presOf" srcId="{091E0B12-3B09-4A28-96B8-71B62C53C96D}" destId="{3042293C-BA5D-4A51-8665-3B5B397977CA}" srcOrd="0" destOrd="0" presId="urn:microsoft.com/office/officeart/2005/8/layout/hList1"/>
    <dgm:cxn modelId="{0F401553-8E76-49EE-862A-23F5DAC39F87}" srcId="{7527F91E-2A7A-4137-886E-A7DE9E18AE45}" destId="{DF734B55-9CCC-4569-914F-7D9837B5F92D}" srcOrd="0" destOrd="0" parTransId="{10C83576-98BA-481E-89D0-B3C6973489F5}" sibTransId="{99994D83-C4DB-41A3-8C25-F2B1913A9CED}"/>
    <dgm:cxn modelId="{E0F5AE77-4321-41DA-811D-39EA12B637CC}" srcId="{2A61D714-44A5-46D8-919F-6A7DC06CCB57}" destId="{75AE1BE2-EC1F-49A8-B55D-576F21C1E43C}" srcOrd="1" destOrd="0" parTransId="{3EA3BF3A-255B-4F37-A501-E4BADE800227}" sibTransId="{FD0771BB-6D57-45C5-B9DF-D16A56C2830F}"/>
    <dgm:cxn modelId="{5196DA81-E8EB-4C1F-A128-13AD2C84E07F}" srcId="{27925007-D04C-441A-832B-7932F0636540}" destId="{DA078529-DB8A-4B85-B7FC-791FEF300710}" srcOrd="2" destOrd="0" parTransId="{78A39CA8-BBD8-4B97-98FF-3A7A29F95E85}" sibTransId="{96F54C35-6B9C-4C4C-9AFF-A034E67579B5}"/>
    <dgm:cxn modelId="{2485C384-D2DB-4181-B290-496623DBD02A}" srcId="{DA078529-DB8A-4B85-B7FC-791FEF300710}" destId="{2A61D714-44A5-46D8-919F-6A7DC06CCB57}" srcOrd="0" destOrd="0" parTransId="{7133C3B0-5389-4B04-9FAB-ACE864BAFF7F}" sibTransId="{A282D7E1-12BE-4435-8CFB-91579D7A6530}"/>
    <dgm:cxn modelId="{C862D187-0D3E-42D5-B416-F16E9112108C}" srcId="{2A61D714-44A5-46D8-919F-6A7DC06CCB57}" destId="{14036EAE-5806-407C-9F2F-61E316659631}" srcOrd="0" destOrd="0" parTransId="{062DF7F4-9FC4-4CAB-8F6A-3011497A6E63}" sibTransId="{9EFED253-02BB-4091-B93F-25BD2907AC1B}"/>
    <dgm:cxn modelId="{0F67F4AF-59CD-4533-BE7D-15910A232340}" srcId="{2A61D714-44A5-46D8-919F-6A7DC06CCB57}" destId="{A4A1B347-99C3-464B-B814-BB4C10840415}" srcOrd="2" destOrd="0" parTransId="{9B6C670D-D2B9-46C7-989F-4109FF304EA5}" sibTransId="{5401D931-22FD-4E46-93A2-F61BE01DA655}"/>
    <dgm:cxn modelId="{8D978CB4-B9D0-4DB5-B354-DC1E44A93D34}" type="presOf" srcId="{27925007-D04C-441A-832B-7932F0636540}" destId="{A805D096-8635-4C61-8103-D714B100DF77}" srcOrd="0" destOrd="0" presId="urn:microsoft.com/office/officeart/2005/8/layout/hList1"/>
    <dgm:cxn modelId="{E96AFFBA-28A5-43E5-9285-333BC1BAF811}" type="presOf" srcId="{24D61821-7093-40D9-950E-54A91A3C15F0}" destId="{42BA9BA6-3216-4CB6-88D2-0917E017E06D}" srcOrd="0" destOrd="4" presId="urn:microsoft.com/office/officeart/2005/8/layout/hList1"/>
    <dgm:cxn modelId="{15AEEABE-1028-419D-B26A-2152B757FB92}" srcId="{27925007-D04C-441A-832B-7932F0636540}" destId="{4708013B-1AFB-43D6-9BF6-F207F0F330C4}" srcOrd="0" destOrd="0" parTransId="{135B7DD0-FF51-4CEF-8E01-B3D03E1C01B4}" sibTransId="{6113C483-AE9A-45DB-841C-82FB982AEFBA}"/>
    <dgm:cxn modelId="{E585B5CD-874B-4069-9E3D-0CD84917FFEE}" type="presOf" srcId="{DA078529-DB8A-4B85-B7FC-791FEF300710}" destId="{A21C31F2-DCAB-4A4E-8325-D1F32BBB9A47}" srcOrd="0" destOrd="0" presId="urn:microsoft.com/office/officeart/2005/8/layout/hList1"/>
    <dgm:cxn modelId="{E81DADE6-7A12-4BAE-AD66-00BE2D6F43C2}" srcId="{6B4791F3-C188-4D92-8FC8-DDFE68420251}" destId="{D46BC1B1-F713-4024-8E10-11D374868719}" srcOrd="0" destOrd="0" parTransId="{81417382-5C34-48C1-8197-8B29ADB1AA93}" sibTransId="{E1E787D7-53EF-4E2B-9E1D-11FF0A6C806A}"/>
    <dgm:cxn modelId="{BF9E68E8-D82A-4FAB-9B34-AD86996E6951}" type="presOf" srcId="{14036EAE-5806-407C-9F2F-61E316659631}" destId="{42BA9BA6-3216-4CB6-88D2-0917E017E06D}" srcOrd="0" destOrd="1" presId="urn:microsoft.com/office/officeart/2005/8/layout/hList1"/>
    <dgm:cxn modelId="{94EC79F0-6355-462A-ADD4-0F42CA654145}" type="presOf" srcId="{D46BC1B1-F713-4024-8E10-11D374868719}" destId="{C3F34FB4-EF93-486D-B042-0134551A0270}" srcOrd="0" destOrd="0" presId="urn:microsoft.com/office/officeart/2005/8/layout/hList1"/>
    <dgm:cxn modelId="{6EDFA8F1-D80C-4DC5-B1EF-C93043F071B9}" srcId="{2A61D714-44A5-46D8-919F-6A7DC06CCB57}" destId="{24D61821-7093-40D9-950E-54A91A3C15F0}" srcOrd="3" destOrd="0" parTransId="{C93311EF-656C-4EAB-85C0-947F76B01744}" sibTransId="{A7E2B03C-5CBD-4A16-AF7F-AC706EE158DB}"/>
    <dgm:cxn modelId="{856ACEFC-CE1D-4057-90E0-8F856EC7D995}" srcId="{2A61D714-44A5-46D8-919F-6A7DC06CCB57}" destId="{BE46A9D4-EAE8-4B7E-8EFF-34B8B58C5094}" srcOrd="4" destOrd="0" parTransId="{D8F9DB31-4A38-4D03-A9D3-C5A52E9113C0}" sibTransId="{04F87AF3-E137-4396-B2EC-2739BEFBE909}"/>
    <dgm:cxn modelId="{FE0F21FD-4FA0-49BF-A5BB-1EEB606D876B}" type="presOf" srcId="{75AE1BE2-EC1F-49A8-B55D-576F21C1E43C}" destId="{42BA9BA6-3216-4CB6-88D2-0917E017E06D}" srcOrd="0" destOrd="2" presId="urn:microsoft.com/office/officeart/2005/8/layout/hList1"/>
    <dgm:cxn modelId="{5DA6EBFD-C7C3-458C-98DF-55F7547452CF}" type="presOf" srcId="{DF734B55-9CCC-4569-914F-7D9837B5F92D}" destId="{63844316-AEBB-487A-A280-4A6F2151CD1D}" srcOrd="0" destOrd="0" presId="urn:microsoft.com/office/officeart/2005/8/layout/hList1"/>
    <dgm:cxn modelId="{102250FE-09A2-428F-A01E-FCEC5BFEE922}" type="presOf" srcId="{A4A1B347-99C3-464B-B814-BB4C10840415}" destId="{42BA9BA6-3216-4CB6-88D2-0917E017E06D}" srcOrd="0" destOrd="3" presId="urn:microsoft.com/office/officeart/2005/8/layout/hList1"/>
    <dgm:cxn modelId="{D49D2E95-7BB1-4A06-89C3-3CB5C7BD08E3}" type="presParOf" srcId="{A805D096-8635-4C61-8103-D714B100DF77}" destId="{902B54FF-936D-4B14-9C9B-810A2C834D44}" srcOrd="0" destOrd="0" presId="urn:microsoft.com/office/officeart/2005/8/layout/hList1"/>
    <dgm:cxn modelId="{1B7C7BCC-ECB3-426B-8609-35D49CFE38A0}" type="presParOf" srcId="{902B54FF-936D-4B14-9C9B-810A2C834D44}" destId="{3AF91499-976B-4EE0-A6D1-46A2CBB8467A}" srcOrd="0" destOrd="0" presId="urn:microsoft.com/office/officeart/2005/8/layout/hList1"/>
    <dgm:cxn modelId="{DEB87FDB-21ED-47E5-AE4F-175981BBE67E}" type="presParOf" srcId="{902B54FF-936D-4B14-9C9B-810A2C834D44}" destId="{3042293C-BA5D-4A51-8665-3B5B397977CA}" srcOrd="1" destOrd="0" presId="urn:microsoft.com/office/officeart/2005/8/layout/hList1"/>
    <dgm:cxn modelId="{F24D0B7A-95D8-4395-9C67-6A5F3770E572}" type="presParOf" srcId="{A805D096-8635-4C61-8103-D714B100DF77}" destId="{81720BC7-2BBC-4BFA-840B-6B99137058C6}" srcOrd="1" destOrd="0" presId="urn:microsoft.com/office/officeart/2005/8/layout/hList1"/>
    <dgm:cxn modelId="{D2FF506B-DA81-43A6-AB43-D347E6C27068}" type="presParOf" srcId="{A805D096-8635-4C61-8103-D714B100DF77}" destId="{2F3C93F1-63B7-4A95-889F-1FF84981AFDF}" srcOrd="2" destOrd="0" presId="urn:microsoft.com/office/officeart/2005/8/layout/hList1"/>
    <dgm:cxn modelId="{15FCB05C-9F24-46A2-9E11-F9464C1B199C}" type="presParOf" srcId="{2F3C93F1-63B7-4A95-889F-1FF84981AFDF}" destId="{EC627FAF-D044-47F7-A2BC-783EABFADDAF}" srcOrd="0" destOrd="0" presId="urn:microsoft.com/office/officeart/2005/8/layout/hList1"/>
    <dgm:cxn modelId="{8E0E17B7-52DE-4CC6-902A-C0C99BB565DE}" type="presParOf" srcId="{2F3C93F1-63B7-4A95-889F-1FF84981AFDF}" destId="{C3F34FB4-EF93-486D-B042-0134551A0270}" srcOrd="1" destOrd="0" presId="urn:microsoft.com/office/officeart/2005/8/layout/hList1"/>
    <dgm:cxn modelId="{540707EB-4DC2-4092-A99C-950C0A90E749}" type="presParOf" srcId="{A805D096-8635-4C61-8103-D714B100DF77}" destId="{BFB25009-9008-4000-B11F-4F902D9724A4}" srcOrd="3" destOrd="0" presId="urn:microsoft.com/office/officeart/2005/8/layout/hList1"/>
    <dgm:cxn modelId="{525E2EA0-BBD7-4FC9-9BE9-4D45368F3BB0}" type="presParOf" srcId="{A805D096-8635-4C61-8103-D714B100DF77}" destId="{2C760CC1-76C7-4304-9080-9B60CBC2A6DE}" srcOrd="4" destOrd="0" presId="urn:microsoft.com/office/officeart/2005/8/layout/hList1"/>
    <dgm:cxn modelId="{7E5EF534-9ED9-48A2-9396-0C57256D0B76}" type="presParOf" srcId="{2C760CC1-76C7-4304-9080-9B60CBC2A6DE}" destId="{A21C31F2-DCAB-4A4E-8325-D1F32BBB9A47}" srcOrd="0" destOrd="0" presId="urn:microsoft.com/office/officeart/2005/8/layout/hList1"/>
    <dgm:cxn modelId="{037ADB96-3B27-400C-89AE-A670800E0D5E}" type="presParOf" srcId="{2C760CC1-76C7-4304-9080-9B60CBC2A6DE}" destId="{42BA9BA6-3216-4CB6-88D2-0917E017E06D}" srcOrd="1" destOrd="0" presId="urn:microsoft.com/office/officeart/2005/8/layout/hList1"/>
    <dgm:cxn modelId="{9080A50F-B3D9-488D-ABDA-C62CE40BA69A}" type="presParOf" srcId="{A805D096-8635-4C61-8103-D714B100DF77}" destId="{5B6B6735-8F91-4502-9FB4-7F96EC27F008}" srcOrd="5" destOrd="0" presId="urn:microsoft.com/office/officeart/2005/8/layout/hList1"/>
    <dgm:cxn modelId="{D18170BF-2794-4433-8570-18E86DDD8282}" type="presParOf" srcId="{A805D096-8635-4C61-8103-D714B100DF77}" destId="{5F3DDB75-4E45-400D-AAA3-9E138AB17538}" srcOrd="6" destOrd="0" presId="urn:microsoft.com/office/officeart/2005/8/layout/hList1"/>
    <dgm:cxn modelId="{AF37C8F1-627E-4B9F-92CB-3B51515AFADC}" type="presParOf" srcId="{5F3DDB75-4E45-400D-AAA3-9E138AB17538}" destId="{0400B5E7-831B-4A62-AD21-70FA788C544D}" srcOrd="0" destOrd="0" presId="urn:microsoft.com/office/officeart/2005/8/layout/hList1"/>
    <dgm:cxn modelId="{FEFDB095-CFD9-4C69-970E-C2651A27F4F3}" type="presParOf" srcId="{5F3DDB75-4E45-400D-AAA3-9E138AB17538}" destId="{63844316-AEBB-487A-A280-4A6F2151CD1D}"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7C1CE1D-08EF-45F0-9AE1-3304A0432CC4}" type="doc">
      <dgm:prSet loTypeId="urn:microsoft.com/office/officeart/2005/8/layout/vList2" loCatId="list" qsTypeId="urn:microsoft.com/office/officeart/2005/8/quickstyle/3d1" qsCatId="3D" csTypeId="urn:microsoft.com/office/officeart/2005/8/colors/colorful2" csCatId="colorful" phldr="1"/>
      <dgm:spPr/>
      <dgm:t>
        <a:bodyPr/>
        <a:lstStyle/>
        <a:p>
          <a:endParaRPr lang="tr-TR"/>
        </a:p>
      </dgm:t>
    </dgm:pt>
    <dgm:pt modelId="{374F13F0-9406-4DDA-9968-57EB67BA3152}">
      <dgm:prSet/>
      <dgm:spPr>
        <a:effectLst/>
      </dgm:spPr>
      <dgm:t>
        <a:bodyPr/>
        <a:lstStyle/>
        <a:p>
          <a:pPr rtl="0"/>
          <a:r>
            <a:rPr lang="tr-TR" b="1" u="sng" dirty="0"/>
            <a:t>Şubelerimiz</a:t>
          </a:r>
          <a:endParaRPr lang="tr-TR" dirty="0"/>
        </a:p>
      </dgm:t>
    </dgm:pt>
    <dgm:pt modelId="{F7F42CF2-8AFF-479D-BE22-E230F56DC93A}" type="parTrans" cxnId="{1D775217-D920-4973-9BD9-4C8D850495E3}">
      <dgm:prSet/>
      <dgm:spPr/>
      <dgm:t>
        <a:bodyPr/>
        <a:lstStyle/>
        <a:p>
          <a:endParaRPr lang="tr-TR"/>
        </a:p>
      </dgm:t>
    </dgm:pt>
    <dgm:pt modelId="{04F0BCE6-5213-47CC-B500-B281D31B31D7}" type="sibTrans" cxnId="{1D775217-D920-4973-9BD9-4C8D850495E3}">
      <dgm:prSet/>
      <dgm:spPr/>
      <dgm:t>
        <a:bodyPr/>
        <a:lstStyle/>
        <a:p>
          <a:endParaRPr lang="tr-TR"/>
        </a:p>
      </dgm:t>
    </dgm:pt>
    <dgm:pt modelId="{BE7BE5AF-0B30-41EE-AD09-955D4C0375B6}">
      <dgm:prSet/>
      <dgm:spPr>
        <a:solidFill>
          <a:schemeClr val="accent2">
            <a:lumMod val="20000"/>
            <a:lumOff val="80000"/>
          </a:schemeClr>
        </a:solidFill>
      </dgm:spPr>
      <dgm:t>
        <a:bodyPr/>
        <a:lstStyle/>
        <a:p>
          <a:pPr rtl="0"/>
          <a:r>
            <a:rPr lang="tr-TR" dirty="0"/>
            <a:t>5/A</a:t>
          </a:r>
        </a:p>
      </dgm:t>
    </dgm:pt>
    <dgm:pt modelId="{53BB08B3-9D49-4B43-9E1F-77B0C62A6A9B}" type="parTrans" cxnId="{A3FA937F-923D-4B3A-B967-1F3736AB3B2D}">
      <dgm:prSet/>
      <dgm:spPr/>
      <dgm:t>
        <a:bodyPr/>
        <a:lstStyle/>
        <a:p>
          <a:endParaRPr lang="tr-TR"/>
        </a:p>
      </dgm:t>
    </dgm:pt>
    <dgm:pt modelId="{2B4E7394-3AA1-433C-AE88-F2DF08C60EE3}" type="sibTrans" cxnId="{A3FA937F-923D-4B3A-B967-1F3736AB3B2D}">
      <dgm:prSet/>
      <dgm:spPr/>
      <dgm:t>
        <a:bodyPr/>
        <a:lstStyle/>
        <a:p>
          <a:endParaRPr lang="tr-TR"/>
        </a:p>
      </dgm:t>
    </dgm:pt>
    <dgm:pt modelId="{B8E3257C-D85C-419E-A2E3-EB5993FD52DC}">
      <dgm:prSet/>
      <dgm:spPr>
        <a:solidFill>
          <a:schemeClr val="accent2">
            <a:lumMod val="20000"/>
            <a:lumOff val="80000"/>
          </a:schemeClr>
        </a:solidFill>
      </dgm:spPr>
      <dgm:t>
        <a:bodyPr/>
        <a:lstStyle/>
        <a:p>
          <a:pPr rtl="0"/>
          <a:r>
            <a:rPr lang="tr-TR" dirty="0"/>
            <a:t>6/A</a:t>
          </a:r>
        </a:p>
      </dgm:t>
    </dgm:pt>
    <dgm:pt modelId="{C96E91A6-F177-4F3A-9890-EFD394760556}" type="parTrans" cxnId="{794AEDA7-73CB-4213-9874-24C69C0FAAB5}">
      <dgm:prSet/>
      <dgm:spPr/>
    </dgm:pt>
    <dgm:pt modelId="{280412D0-38D6-470A-9F4F-F791E1A0A5C4}" type="sibTrans" cxnId="{794AEDA7-73CB-4213-9874-24C69C0FAAB5}">
      <dgm:prSet/>
      <dgm:spPr/>
    </dgm:pt>
    <dgm:pt modelId="{3850B2BF-4EA4-4E5D-9A2A-90BE8E23ED46}">
      <dgm:prSet/>
      <dgm:spPr>
        <a:solidFill>
          <a:schemeClr val="accent2">
            <a:lumMod val="20000"/>
            <a:lumOff val="80000"/>
          </a:schemeClr>
        </a:solidFill>
      </dgm:spPr>
      <dgm:t>
        <a:bodyPr/>
        <a:lstStyle/>
        <a:p>
          <a:pPr rtl="0"/>
          <a:r>
            <a:rPr lang="tr-TR" dirty="0"/>
            <a:t>7/A</a:t>
          </a:r>
        </a:p>
      </dgm:t>
    </dgm:pt>
    <dgm:pt modelId="{A00263A0-4723-403A-A6BB-46DD0D164FC1}" type="parTrans" cxnId="{0E8E3219-A76E-4A9C-AED6-563BF65B262F}">
      <dgm:prSet/>
      <dgm:spPr/>
    </dgm:pt>
    <dgm:pt modelId="{DE26C3F8-CFE5-45B5-A2E0-721BB0F03335}" type="sibTrans" cxnId="{0E8E3219-A76E-4A9C-AED6-563BF65B262F}">
      <dgm:prSet/>
      <dgm:spPr/>
    </dgm:pt>
    <dgm:pt modelId="{B03FB20F-21B6-4A9F-B6EB-D0039EBAB57B}">
      <dgm:prSet/>
      <dgm:spPr>
        <a:solidFill>
          <a:schemeClr val="accent2">
            <a:lumMod val="20000"/>
            <a:lumOff val="80000"/>
          </a:schemeClr>
        </a:solidFill>
      </dgm:spPr>
      <dgm:t>
        <a:bodyPr/>
        <a:lstStyle/>
        <a:p>
          <a:pPr rtl="0"/>
          <a:r>
            <a:rPr lang="tr-TR" dirty="0"/>
            <a:t>8/A</a:t>
          </a:r>
        </a:p>
      </dgm:t>
    </dgm:pt>
    <dgm:pt modelId="{325BD7FA-4F6A-4ED6-B52E-DB34AC98C8C1}" type="parTrans" cxnId="{11764138-3A44-48CC-8CD9-61593E858A89}">
      <dgm:prSet/>
      <dgm:spPr/>
    </dgm:pt>
    <dgm:pt modelId="{DA5A89A0-2ABC-4E7B-A0DF-07239B0F3305}" type="sibTrans" cxnId="{11764138-3A44-48CC-8CD9-61593E858A89}">
      <dgm:prSet/>
      <dgm:spPr/>
    </dgm:pt>
    <dgm:pt modelId="{AD51C936-EE92-44B5-AF9F-D9EA7F578308}" type="pres">
      <dgm:prSet presAssocID="{C7C1CE1D-08EF-45F0-9AE1-3304A0432CC4}" presName="linear" presStyleCnt="0">
        <dgm:presLayoutVars>
          <dgm:animLvl val="lvl"/>
          <dgm:resizeHandles val="exact"/>
        </dgm:presLayoutVars>
      </dgm:prSet>
      <dgm:spPr/>
    </dgm:pt>
    <dgm:pt modelId="{C87D018E-DFC8-469E-AA72-C89590A4385A}" type="pres">
      <dgm:prSet presAssocID="{374F13F0-9406-4DDA-9968-57EB67BA3152}" presName="parentText" presStyleLbl="node1" presStyleIdx="0" presStyleCnt="1">
        <dgm:presLayoutVars>
          <dgm:chMax val="0"/>
          <dgm:bulletEnabled val="1"/>
        </dgm:presLayoutVars>
      </dgm:prSet>
      <dgm:spPr/>
    </dgm:pt>
    <dgm:pt modelId="{AFB88BCD-D2E9-4A5E-975A-61840E5B969C}" type="pres">
      <dgm:prSet presAssocID="{374F13F0-9406-4DDA-9968-57EB67BA3152}" presName="childText" presStyleLbl="revTx" presStyleIdx="0" presStyleCnt="1">
        <dgm:presLayoutVars>
          <dgm:bulletEnabled val="1"/>
        </dgm:presLayoutVars>
      </dgm:prSet>
      <dgm:spPr/>
    </dgm:pt>
  </dgm:ptLst>
  <dgm:cxnLst>
    <dgm:cxn modelId="{1D775217-D920-4973-9BD9-4C8D850495E3}" srcId="{C7C1CE1D-08EF-45F0-9AE1-3304A0432CC4}" destId="{374F13F0-9406-4DDA-9968-57EB67BA3152}" srcOrd="0" destOrd="0" parTransId="{F7F42CF2-8AFF-479D-BE22-E230F56DC93A}" sibTransId="{04F0BCE6-5213-47CC-B500-B281D31B31D7}"/>
    <dgm:cxn modelId="{0E8E3219-A76E-4A9C-AED6-563BF65B262F}" srcId="{374F13F0-9406-4DDA-9968-57EB67BA3152}" destId="{3850B2BF-4EA4-4E5D-9A2A-90BE8E23ED46}" srcOrd="2" destOrd="0" parTransId="{A00263A0-4723-403A-A6BB-46DD0D164FC1}" sibTransId="{DE26C3F8-CFE5-45B5-A2E0-721BB0F03335}"/>
    <dgm:cxn modelId="{11764138-3A44-48CC-8CD9-61593E858A89}" srcId="{374F13F0-9406-4DDA-9968-57EB67BA3152}" destId="{B03FB20F-21B6-4A9F-B6EB-D0039EBAB57B}" srcOrd="3" destOrd="0" parTransId="{325BD7FA-4F6A-4ED6-B52E-DB34AC98C8C1}" sibTransId="{DA5A89A0-2ABC-4E7B-A0DF-07239B0F3305}"/>
    <dgm:cxn modelId="{18B75F66-3E4A-4E26-8FA9-A3D17125C7D1}" type="presOf" srcId="{B03FB20F-21B6-4A9F-B6EB-D0039EBAB57B}" destId="{AFB88BCD-D2E9-4A5E-975A-61840E5B969C}" srcOrd="0" destOrd="3" presId="urn:microsoft.com/office/officeart/2005/8/layout/vList2"/>
    <dgm:cxn modelId="{6DF31E72-175D-4E57-8466-A3E15786F60E}" type="presOf" srcId="{3850B2BF-4EA4-4E5D-9A2A-90BE8E23ED46}" destId="{AFB88BCD-D2E9-4A5E-975A-61840E5B969C}" srcOrd="0" destOrd="2" presId="urn:microsoft.com/office/officeart/2005/8/layout/vList2"/>
    <dgm:cxn modelId="{A3FA937F-923D-4B3A-B967-1F3736AB3B2D}" srcId="{374F13F0-9406-4DDA-9968-57EB67BA3152}" destId="{BE7BE5AF-0B30-41EE-AD09-955D4C0375B6}" srcOrd="0" destOrd="0" parTransId="{53BB08B3-9D49-4B43-9E1F-77B0C62A6A9B}" sibTransId="{2B4E7394-3AA1-433C-AE88-F2DF08C60EE3}"/>
    <dgm:cxn modelId="{794AEDA7-73CB-4213-9874-24C69C0FAAB5}" srcId="{374F13F0-9406-4DDA-9968-57EB67BA3152}" destId="{B8E3257C-D85C-419E-A2E3-EB5993FD52DC}" srcOrd="1" destOrd="0" parTransId="{C96E91A6-F177-4F3A-9890-EFD394760556}" sibTransId="{280412D0-38D6-470A-9F4F-F791E1A0A5C4}"/>
    <dgm:cxn modelId="{F74648AE-E0CA-48B8-AF23-34CF34F5E4C2}" type="presOf" srcId="{374F13F0-9406-4DDA-9968-57EB67BA3152}" destId="{C87D018E-DFC8-469E-AA72-C89590A4385A}" srcOrd="0" destOrd="0" presId="urn:microsoft.com/office/officeart/2005/8/layout/vList2"/>
    <dgm:cxn modelId="{41A58ABA-1551-44D3-9B4D-F43F2E5D3E57}" type="presOf" srcId="{C7C1CE1D-08EF-45F0-9AE1-3304A0432CC4}" destId="{AD51C936-EE92-44B5-AF9F-D9EA7F578308}" srcOrd="0" destOrd="0" presId="urn:microsoft.com/office/officeart/2005/8/layout/vList2"/>
    <dgm:cxn modelId="{C9D507BC-42B6-4E14-92FA-2F79A91C4447}" type="presOf" srcId="{B8E3257C-D85C-419E-A2E3-EB5993FD52DC}" destId="{AFB88BCD-D2E9-4A5E-975A-61840E5B969C}" srcOrd="0" destOrd="1" presId="urn:microsoft.com/office/officeart/2005/8/layout/vList2"/>
    <dgm:cxn modelId="{80AC9BEF-9222-42B0-81A5-B3E6DACFE7DF}" type="presOf" srcId="{BE7BE5AF-0B30-41EE-AD09-955D4C0375B6}" destId="{AFB88BCD-D2E9-4A5E-975A-61840E5B969C}" srcOrd="0" destOrd="0" presId="urn:microsoft.com/office/officeart/2005/8/layout/vList2"/>
    <dgm:cxn modelId="{7CFD7044-4335-44E6-A9B3-C80C62733FF0}" type="presParOf" srcId="{AD51C936-EE92-44B5-AF9F-D9EA7F578308}" destId="{C87D018E-DFC8-469E-AA72-C89590A4385A}" srcOrd="0" destOrd="0" presId="urn:microsoft.com/office/officeart/2005/8/layout/vList2"/>
    <dgm:cxn modelId="{611B8A30-AC5F-4AFF-A1E3-1138FFD660C3}" type="presParOf" srcId="{AD51C936-EE92-44B5-AF9F-D9EA7F578308}" destId="{AFB88BCD-D2E9-4A5E-975A-61840E5B969C}"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9875352-E2F4-44FF-9745-9549B6D5E63B}" type="doc">
      <dgm:prSet loTypeId="urn:microsoft.com/office/officeart/2005/8/layout/vList5" loCatId="list" qsTypeId="urn:microsoft.com/office/officeart/2005/8/quickstyle/3d1" qsCatId="3D" csTypeId="urn:microsoft.com/office/officeart/2005/8/colors/colorful5" csCatId="colorful" phldr="1"/>
      <dgm:spPr/>
      <dgm:t>
        <a:bodyPr/>
        <a:lstStyle/>
        <a:p>
          <a:endParaRPr lang="tr-TR"/>
        </a:p>
      </dgm:t>
    </dgm:pt>
    <dgm:pt modelId="{CF974C4B-AA45-40C3-A5E1-A1D615E5AA18}">
      <dgm:prSet custT="1"/>
      <dgm:spPr/>
      <dgm:t>
        <a:bodyPr/>
        <a:lstStyle/>
        <a:p>
          <a:pPr rtl="0"/>
          <a:r>
            <a:rPr lang="tr-TR" sz="2400" b="1" dirty="0"/>
            <a:t>AKKEÇİLİ ORTAOKULU MÜDÜRLÜĞÜ İHTİYAÇ ANALİZİ</a:t>
          </a:r>
          <a:endParaRPr lang="tr-TR" sz="2400" dirty="0"/>
        </a:p>
      </dgm:t>
    </dgm:pt>
    <dgm:pt modelId="{62AB5546-0FF1-4E36-8875-84CA0CC93D70}" type="parTrans" cxnId="{C35C6862-1733-4862-AEEB-CD1279C16D11}">
      <dgm:prSet/>
      <dgm:spPr/>
      <dgm:t>
        <a:bodyPr/>
        <a:lstStyle/>
        <a:p>
          <a:endParaRPr lang="tr-TR"/>
        </a:p>
      </dgm:t>
    </dgm:pt>
    <dgm:pt modelId="{DBA81385-33BB-49CB-9F5C-45732B24FC78}" type="sibTrans" cxnId="{C35C6862-1733-4862-AEEB-CD1279C16D11}">
      <dgm:prSet/>
      <dgm:spPr/>
      <dgm:t>
        <a:bodyPr/>
        <a:lstStyle/>
        <a:p>
          <a:endParaRPr lang="tr-TR"/>
        </a:p>
      </dgm:t>
    </dgm:pt>
    <dgm:pt modelId="{3E89B978-D773-4E85-9598-43D692748704}">
      <dgm:prSet custT="1"/>
      <dgm:spPr/>
      <dgm:t>
        <a:bodyPr/>
        <a:lstStyle/>
        <a:p>
          <a:r>
            <a:rPr lang="tr-TR" sz="1400" dirty="0"/>
            <a:t> </a:t>
          </a:r>
          <a:r>
            <a:rPr lang="tr-TR" sz="1400" b="1" dirty="0"/>
            <a:t>YÖNETİCİ İHTİYACI(NORM KADROYA GÖRE): </a:t>
          </a:r>
          <a:r>
            <a:rPr lang="tr-TR" sz="1400" dirty="0"/>
            <a:t>Müdür ve Müdür yardımcısı ihtiyacı bulunmaktadır.</a:t>
          </a:r>
        </a:p>
      </dgm:t>
    </dgm:pt>
    <dgm:pt modelId="{5F566F96-DAEE-4D8A-979C-715872AC386C}" type="parTrans" cxnId="{0CFD78AA-841B-48FF-B573-C10F23C200FA}">
      <dgm:prSet/>
      <dgm:spPr/>
      <dgm:t>
        <a:bodyPr/>
        <a:lstStyle/>
        <a:p>
          <a:endParaRPr lang="tr-TR"/>
        </a:p>
      </dgm:t>
    </dgm:pt>
    <dgm:pt modelId="{1B12C624-AEE8-45CA-8184-F83F80D6765C}" type="sibTrans" cxnId="{0CFD78AA-841B-48FF-B573-C10F23C200FA}">
      <dgm:prSet/>
      <dgm:spPr/>
      <dgm:t>
        <a:bodyPr/>
        <a:lstStyle/>
        <a:p>
          <a:endParaRPr lang="tr-TR"/>
        </a:p>
      </dgm:t>
    </dgm:pt>
    <dgm:pt modelId="{5B6555E7-5757-4A36-946A-6FFCE53D43BB}">
      <dgm:prSet custT="1"/>
      <dgm:spPr/>
      <dgm:t>
        <a:bodyPr/>
        <a:lstStyle/>
        <a:p>
          <a:pPr rtl="0">
            <a:lnSpc>
              <a:spcPct val="90000"/>
            </a:lnSpc>
          </a:pPr>
          <a:r>
            <a:rPr lang="tr-TR" sz="2400" b="1" dirty="0"/>
            <a:t>AKKEÇİLİ ORTAOKULU </a:t>
          </a:r>
        </a:p>
        <a:p>
          <a:pPr rtl="0">
            <a:lnSpc>
              <a:spcPct val="90000"/>
            </a:lnSpc>
          </a:pPr>
          <a:r>
            <a:rPr lang="tr-TR" sz="2400" dirty="0"/>
            <a:t>Fiziki İhtiyaçlar</a:t>
          </a:r>
        </a:p>
      </dgm:t>
    </dgm:pt>
    <dgm:pt modelId="{FA111688-CD78-4716-A882-5E2135BFE116}" type="parTrans" cxnId="{05D2E33C-ED85-4D50-84B5-9BD821772ECF}">
      <dgm:prSet/>
      <dgm:spPr/>
      <dgm:t>
        <a:bodyPr/>
        <a:lstStyle/>
        <a:p>
          <a:endParaRPr lang="tr-TR"/>
        </a:p>
      </dgm:t>
    </dgm:pt>
    <dgm:pt modelId="{3D614D0C-C9DD-4EE6-8C93-4899814D9DB8}" type="sibTrans" cxnId="{05D2E33C-ED85-4D50-84B5-9BD821772ECF}">
      <dgm:prSet/>
      <dgm:spPr/>
      <dgm:t>
        <a:bodyPr/>
        <a:lstStyle/>
        <a:p>
          <a:endParaRPr lang="tr-TR"/>
        </a:p>
      </dgm:t>
    </dgm:pt>
    <dgm:pt modelId="{516E2AA9-C8ED-4A71-A6D6-848180CD5037}">
      <dgm:prSet custT="1"/>
      <dgm:spPr/>
      <dgm:t>
        <a:bodyPr/>
        <a:lstStyle/>
        <a:p>
          <a:pPr rtl="0"/>
          <a:r>
            <a:rPr lang="tr-TR" sz="1600" dirty="0"/>
            <a:t>Okul Binası ihtiyacımız vardır.</a:t>
          </a:r>
        </a:p>
      </dgm:t>
    </dgm:pt>
    <dgm:pt modelId="{BB1B8A4E-194D-4B21-9678-E7F41D3C05B8}" type="parTrans" cxnId="{BB753C03-C33F-4B75-8F5A-527854E7C5A7}">
      <dgm:prSet/>
      <dgm:spPr/>
      <dgm:t>
        <a:bodyPr/>
        <a:lstStyle/>
        <a:p>
          <a:endParaRPr lang="tr-TR"/>
        </a:p>
      </dgm:t>
    </dgm:pt>
    <dgm:pt modelId="{EF4B7F20-6FB2-4A8B-9DAB-C1D2DD29582E}" type="sibTrans" cxnId="{BB753C03-C33F-4B75-8F5A-527854E7C5A7}">
      <dgm:prSet/>
      <dgm:spPr/>
      <dgm:t>
        <a:bodyPr/>
        <a:lstStyle/>
        <a:p>
          <a:endParaRPr lang="tr-TR"/>
        </a:p>
      </dgm:t>
    </dgm:pt>
    <dgm:pt modelId="{A09C83F1-F184-4525-996B-F229979B95EE}">
      <dgm:prSet/>
      <dgm:spPr/>
      <dgm:t>
        <a:bodyPr/>
        <a:lstStyle/>
        <a:p>
          <a:pPr rtl="0"/>
          <a:endParaRPr lang="tr-TR" sz="6500" dirty="0"/>
        </a:p>
      </dgm:t>
    </dgm:pt>
    <dgm:pt modelId="{BFA20E57-BD70-45FE-9EFE-3A8A679B53B0}" type="parTrans" cxnId="{6F0B7730-F0F5-4420-83FD-ABE5E705ECDE}">
      <dgm:prSet/>
      <dgm:spPr/>
      <dgm:t>
        <a:bodyPr/>
        <a:lstStyle/>
        <a:p>
          <a:endParaRPr lang="tr-TR"/>
        </a:p>
      </dgm:t>
    </dgm:pt>
    <dgm:pt modelId="{0A66F2F4-7FEB-4618-A3EB-657634C0D292}" type="sibTrans" cxnId="{6F0B7730-F0F5-4420-83FD-ABE5E705ECDE}">
      <dgm:prSet/>
      <dgm:spPr/>
      <dgm:t>
        <a:bodyPr/>
        <a:lstStyle/>
        <a:p>
          <a:endParaRPr lang="tr-TR"/>
        </a:p>
      </dgm:t>
    </dgm:pt>
    <dgm:pt modelId="{63C1F462-6435-4E2F-99EF-2B67A926F9E4}">
      <dgm:prSet custT="1"/>
      <dgm:spPr/>
      <dgm:t>
        <a:bodyPr/>
        <a:lstStyle/>
        <a:p>
          <a:endParaRPr lang="tr-TR" sz="1400" dirty="0"/>
        </a:p>
      </dgm:t>
    </dgm:pt>
    <dgm:pt modelId="{1D959E50-8DA2-4442-88B1-6AFFD1A2985A}" type="parTrans" cxnId="{F7D67244-6F1B-407B-BA98-6BDDD562D17C}">
      <dgm:prSet/>
      <dgm:spPr/>
    </dgm:pt>
    <dgm:pt modelId="{E833E308-A096-4189-99B7-628621A31C17}" type="sibTrans" cxnId="{F7D67244-6F1B-407B-BA98-6BDDD562D17C}">
      <dgm:prSet/>
      <dgm:spPr/>
    </dgm:pt>
    <dgm:pt modelId="{AACC3AAF-0BC7-45D6-93EC-2E3DFB1F6E10}">
      <dgm:prSet custT="1"/>
      <dgm:spPr/>
      <dgm:t>
        <a:bodyPr/>
        <a:lstStyle/>
        <a:p>
          <a:r>
            <a:rPr lang="tr-TR" sz="1400" b="1" dirty="0"/>
            <a:t>ÖĞRETMEN İHTİYACI(NORM KADROYA GÖRE): </a:t>
          </a:r>
          <a:r>
            <a:rPr lang="tr-TR" sz="1400" dirty="0"/>
            <a:t>1 Din kültürü ve Ahlak Bilgisi Öğretmeni</a:t>
          </a:r>
        </a:p>
      </dgm:t>
    </dgm:pt>
    <dgm:pt modelId="{24F6BA52-E951-4C3B-A106-33C40F58A09A}" type="parTrans" cxnId="{2616551D-0256-4707-B0C5-11D00202A17A}">
      <dgm:prSet/>
      <dgm:spPr/>
    </dgm:pt>
    <dgm:pt modelId="{6AD5217B-C4AD-44B1-A474-D56C84E03ED6}" type="sibTrans" cxnId="{2616551D-0256-4707-B0C5-11D00202A17A}">
      <dgm:prSet/>
      <dgm:spPr/>
    </dgm:pt>
    <dgm:pt modelId="{D8860368-54A2-4DD4-9124-EB41E16BEF9D}">
      <dgm:prSet custT="1"/>
      <dgm:spPr/>
      <dgm:t>
        <a:bodyPr/>
        <a:lstStyle/>
        <a:p>
          <a:r>
            <a:rPr lang="tr-TR" sz="1400" b="1" dirty="0"/>
            <a:t>HİZMETLİ      İHTİYACI            : 1   hizmetli ihtiyacı vardır.</a:t>
          </a:r>
          <a:endParaRPr lang="tr-TR" sz="1400" dirty="0"/>
        </a:p>
      </dgm:t>
    </dgm:pt>
    <dgm:pt modelId="{6F85E177-917E-48E4-98C5-567F154ECB01}" type="parTrans" cxnId="{2A19D053-DBCF-4B93-8058-BA9C7A176B6D}">
      <dgm:prSet/>
      <dgm:spPr/>
    </dgm:pt>
    <dgm:pt modelId="{32DA7972-8297-4501-85EB-C63506E1B083}" type="sibTrans" cxnId="{2A19D053-DBCF-4B93-8058-BA9C7A176B6D}">
      <dgm:prSet/>
      <dgm:spPr/>
    </dgm:pt>
    <dgm:pt modelId="{6356E6DF-5CB5-46F1-97F2-38A89C844A09}" type="pres">
      <dgm:prSet presAssocID="{99875352-E2F4-44FF-9745-9549B6D5E63B}" presName="Name0" presStyleCnt="0">
        <dgm:presLayoutVars>
          <dgm:dir/>
          <dgm:animLvl val="lvl"/>
          <dgm:resizeHandles val="exact"/>
        </dgm:presLayoutVars>
      </dgm:prSet>
      <dgm:spPr/>
    </dgm:pt>
    <dgm:pt modelId="{47159217-8107-4EB0-AAAC-B2BCCB65829A}" type="pres">
      <dgm:prSet presAssocID="{CF974C4B-AA45-40C3-A5E1-A1D615E5AA18}" presName="linNode" presStyleCnt="0"/>
      <dgm:spPr/>
    </dgm:pt>
    <dgm:pt modelId="{B67FA764-AD38-4B31-BC2B-C6B37C2233D9}" type="pres">
      <dgm:prSet presAssocID="{CF974C4B-AA45-40C3-A5E1-A1D615E5AA18}" presName="parentText" presStyleLbl="node1" presStyleIdx="0" presStyleCnt="2" custScaleX="71329" custScaleY="96761">
        <dgm:presLayoutVars>
          <dgm:chMax val="1"/>
          <dgm:bulletEnabled val="1"/>
        </dgm:presLayoutVars>
      </dgm:prSet>
      <dgm:spPr/>
    </dgm:pt>
    <dgm:pt modelId="{E99E6A5A-A358-418D-B154-0B56EA664B21}" type="pres">
      <dgm:prSet presAssocID="{CF974C4B-AA45-40C3-A5E1-A1D615E5AA18}" presName="descendantText" presStyleLbl="alignAccFollowNode1" presStyleIdx="0" presStyleCnt="2" custScaleX="110576" custScaleY="122643" custLinFactNeighborX="0">
        <dgm:presLayoutVars>
          <dgm:bulletEnabled val="1"/>
        </dgm:presLayoutVars>
      </dgm:prSet>
      <dgm:spPr/>
    </dgm:pt>
    <dgm:pt modelId="{71E573D7-0AA0-4446-A3C6-569F7EAB65AF}" type="pres">
      <dgm:prSet presAssocID="{DBA81385-33BB-49CB-9F5C-45732B24FC78}" presName="sp" presStyleCnt="0"/>
      <dgm:spPr/>
    </dgm:pt>
    <dgm:pt modelId="{0665074C-D684-4AEC-9E94-3A667517422F}" type="pres">
      <dgm:prSet presAssocID="{5B6555E7-5757-4A36-946A-6FFCE53D43BB}" presName="linNode" presStyleCnt="0"/>
      <dgm:spPr/>
    </dgm:pt>
    <dgm:pt modelId="{BB4601F3-379A-4E99-ACED-6FD1807EAA85}" type="pres">
      <dgm:prSet presAssocID="{5B6555E7-5757-4A36-946A-6FFCE53D43BB}" presName="parentText" presStyleLbl="node1" presStyleIdx="1" presStyleCnt="2" custScaleX="72645" custScaleY="92713">
        <dgm:presLayoutVars>
          <dgm:chMax val="1"/>
          <dgm:bulletEnabled val="1"/>
        </dgm:presLayoutVars>
      </dgm:prSet>
      <dgm:spPr/>
    </dgm:pt>
    <dgm:pt modelId="{2CB2BCF1-2C33-4BAC-9ADB-74F1412114B3}" type="pres">
      <dgm:prSet presAssocID="{5B6555E7-5757-4A36-946A-6FFCE53D43BB}" presName="descendantText" presStyleLbl="alignAccFollowNode1" presStyleIdx="1" presStyleCnt="2" custScaleX="109096" custScaleY="117504">
        <dgm:presLayoutVars>
          <dgm:bulletEnabled val="1"/>
        </dgm:presLayoutVars>
      </dgm:prSet>
      <dgm:spPr/>
    </dgm:pt>
  </dgm:ptLst>
  <dgm:cxnLst>
    <dgm:cxn modelId="{BB753C03-C33F-4B75-8F5A-527854E7C5A7}" srcId="{5B6555E7-5757-4A36-946A-6FFCE53D43BB}" destId="{516E2AA9-C8ED-4A71-A6D6-848180CD5037}" srcOrd="0" destOrd="0" parTransId="{BB1B8A4E-194D-4B21-9678-E7F41D3C05B8}" sibTransId="{EF4B7F20-6FB2-4A8B-9DAB-C1D2DD29582E}"/>
    <dgm:cxn modelId="{3A561F10-7E5B-4B6C-A102-1529766A2028}" type="presOf" srcId="{5B6555E7-5757-4A36-946A-6FFCE53D43BB}" destId="{BB4601F3-379A-4E99-ACED-6FD1807EAA85}" srcOrd="0" destOrd="0" presId="urn:microsoft.com/office/officeart/2005/8/layout/vList5"/>
    <dgm:cxn modelId="{20319312-4745-4C14-ADF7-7DB65BCDE96B}" type="presOf" srcId="{516E2AA9-C8ED-4A71-A6D6-848180CD5037}" destId="{2CB2BCF1-2C33-4BAC-9ADB-74F1412114B3}" srcOrd="0" destOrd="0" presId="urn:microsoft.com/office/officeart/2005/8/layout/vList5"/>
    <dgm:cxn modelId="{2616551D-0256-4707-B0C5-11D00202A17A}" srcId="{CF974C4B-AA45-40C3-A5E1-A1D615E5AA18}" destId="{AACC3AAF-0BC7-45D6-93EC-2E3DFB1F6E10}" srcOrd="1" destOrd="0" parTransId="{24F6BA52-E951-4C3B-A106-33C40F58A09A}" sibTransId="{6AD5217B-C4AD-44B1-A474-D56C84E03ED6}"/>
    <dgm:cxn modelId="{0952AC2C-D116-4627-8232-94DAE0C1B1D9}" type="presOf" srcId="{99875352-E2F4-44FF-9745-9549B6D5E63B}" destId="{6356E6DF-5CB5-46F1-97F2-38A89C844A09}" srcOrd="0" destOrd="0" presId="urn:microsoft.com/office/officeart/2005/8/layout/vList5"/>
    <dgm:cxn modelId="{6F0B7730-F0F5-4420-83FD-ABE5E705ECDE}" srcId="{5B6555E7-5757-4A36-946A-6FFCE53D43BB}" destId="{A09C83F1-F184-4525-996B-F229979B95EE}" srcOrd="1" destOrd="0" parTransId="{BFA20E57-BD70-45FE-9EFE-3A8A679B53B0}" sibTransId="{0A66F2F4-7FEB-4618-A3EB-657634C0D292}"/>
    <dgm:cxn modelId="{C4A6C130-0C29-4027-BE3C-BFA17892EED8}" type="presOf" srcId="{AACC3AAF-0BC7-45D6-93EC-2E3DFB1F6E10}" destId="{E99E6A5A-A358-418D-B154-0B56EA664B21}" srcOrd="0" destOrd="1" presId="urn:microsoft.com/office/officeart/2005/8/layout/vList5"/>
    <dgm:cxn modelId="{05D2E33C-ED85-4D50-84B5-9BD821772ECF}" srcId="{99875352-E2F4-44FF-9745-9549B6D5E63B}" destId="{5B6555E7-5757-4A36-946A-6FFCE53D43BB}" srcOrd="1" destOrd="0" parTransId="{FA111688-CD78-4716-A882-5E2135BFE116}" sibTransId="{3D614D0C-C9DD-4EE6-8C93-4899814D9DB8}"/>
    <dgm:cxn modelId="{C35C6862-1733-4862-AEEB-CD1279C16D11}" srcId="{99875352-E2F4-44FF-9745-9549B6D5E63B}" destId="{CF974C4B-AA45-40C3-A5E1-A1D615E5AA18}" srcOrd="0" destOrd="0" parTransId="{62AB5546-0FF1-4E36-8875-84CA0CC93D70}" sibTransId="{DBA81385-33BB-49CB-9F5C-45732B24FC78}"/>
    <dgm:cxn modelId="{F7D67244-6F1B-407B-BA98-6BDDD562D17C}" srcId="{CF974C4B-AA45-40C3-A5E1-A1D615E5AA18}" destId="{63C1F462-6435-4E2F-99EF-2B67A926F9E4}" srcOrd="3" destOrd="0" parTransId="{1D959E50-8DA2-4442-88B1-6AFFD1A2985A}" sibTransId="{E833E308-A096-4189-99B7-628621A31C17}"/>
    <dgm:cxn modelId="{2A19D053-DBCF-4B93-8058-BA9C7A176B6D}" srcId="{CF974C4B-AA45-40C3-A5E1-A1D615E5AA18}" destId="{D8860368-54A2-4DD4-9124-EB41E16BEF9D}" srcOrd="2" destOrd="0" parTransId="{6F85E177-917E-48E4-98C5-567F154ECB01}" sibTransId="{32DA7972-8297-4501-85EB-C63506E1B083}"/>
    <dgm:cxn modelId="{ED931555-C92F-4068-A019-AED13D51CF13}" type="presOf" srcId="{63C1F462-6435-4E2F-99EF-2B67A926F9E4}" destId="{E99E6A5A-A358-418D-B154-0B56EA664B21}" srcOrd="0" destOrd="3" presId="urn:microsoft.com/office/officeart/2005/8/layout/vList5"/>
    <dgm:cxn modelId="{6F04729E-4256-4D14-9E4F-FD703215ED67}" type="presOf" srcId="{CF974C4B-AA45-40C3-A5E1-A1D615E5AA18}" destId="{B67FA764-AD38-4B31-BC2B-C6B37C2233D9}" srcOrd="0" destOrd="0" presId="urn:microsoft.com/office/officeart/2005/8/layout/vList5"/>
    <dgm:cxn modelId="{0CFD78AA-841B-48FF-B573-C10F23C200FA}" srcId="{CF974C4B-AA45-40C3-A5E1-A1D615E5AA18}" destId="{3E89B978-D773-4E85-9598-43D692748704}" srcOrd="0" destOrd="0" parTransId="{5F566F96-DAEE-4D8A-979C-715872AC386C}" sibTransId="{1B12C624-AEE8-45CA-8184-F83F80D6765C}"/>
    <dgm:cxn modelId="{1F8219B8-6BAB-48B2-9FCD-620A43A9E6EC}" type="presOf" srcId="{3E89B978-D773-4E85-9598-43D692748704}" destId="{E99E6A5A-A358-418D-B154-0B56EA664B21}" srcOrd="0" destOrd="0" presId="urn:microsoft.com/office/officeart/2005/8/layout/vList5"/>
    <dgm:cxn modelId="{618F1CDD-B18E-4FE5-9111-7A3F72D1F923}" type="presOf" srcId="{D8860368-54A2-4DD4-9124-EB41E16BEF9D}" destId="{E99E6A5A-A358-418D-B154-0B56EA664B21}" srcOrd="0" destOrd="2" presId="urn:microsoft.com/office/officeart/2005/8/layout/vList5"/>
    <dgm:cxn modelId="{0D9C3CF4-6FC9-4A68-BBDB-4B3D010C48E8}" type="presOf" srcId="{A09C83F1-F184-4525-996B-F229979B95EE}" destId="{2CB2BCF1-2C33-4BAC-9ADB-74F1412114B3}" srcOrd="0" destOrd="1" presId="urn:microsoft.com/office/officeart/2005/8/layout/vList5"/>
    <dgm:cxn modelId="{EE5FB0BF-8E7E-4766-9C0B-C93572F3AC5C}" type="presParOf" srcId="{6356E6DF-5CB5-46F1-97F2-38A89C844A09}" destId="{47159217-8107-4EB0-AAAC-B2BCCB65829A}" srcOrd="0" destOrd="0" presId="urn:microsoft.com/office/officeart/2005/8/layout/vList5"/>
    <dgm:cxn modelId="{32E052EC-5894-4AEF-B432-840CED02F02D}" type="presParOf" srcId="{47159217-8107-4EB0-AAAC-B2BCCB65829A}" destId="{B67FA764-AD38-4B31-BC2B-C6B37C2233D9}" srcOrd="0" destOrd="0" presId="urn:microsoft.com/office/officeart/2005/8/layout/vList5"/>
    <dgm:cxn modelId="{BA2C7498-3A6A-43C2-BBBD-F42972AEAD95}" type="presParOf" srcId="{47159217-8107-4EB0-AAAC-B2BCCB65829A}" destId="{E99E6A5A-A358-418D-B154-0B56EA664B21}" srcOrd="1" destOrd="0" presId="urn:microsoft.com/office/officeart/2005/8/layout/vList5"/>
    <dgm:cxn modelId="{F33E8345-CDF5-4579-B0C2-B09D35AB2D70}" type="presParOf" srcId="{6356E6DF-5CB5-46F1-97F2-38A89C844A09}" destId="{71E573D7-0AA0-4446-A3C6-569F7EAB65AF}" srcOrd="1" destOrd="0" presId="urn:microsoft.com/office/officeart/2005/8/layout/vList5"/>
    <dgm:cxn modelId="{BA998830-6EE4-4D43-9B51-07A348DA7B5F}" type="presParOf" srcId="{6356E6DF-5CB5-46F1-97F2-38A89C844A09}" destId="{0665074C-D684-4AEC-9E94-3A667517422F}" srcOrd="2" destOrd="0" presId="urn:microsoft.com/office/officeart/2005/8/layout/vList5"/>
    <dgm:cxn modelId="{A992BBFC-701B-45E6-A251-0123FA35F69F}" type="presParOf" srcId="{0665074C-D684-4AEC-9E94-3A667517422F}" destId="{BB4601F3-379A-4E99-ACED-6FD1807EAA85}" srcOrd="0" destOrd="0" presId="urn:microsoft.com/office/officeart/2005/8/layout/vList5"/>
    <dgm:cxn modelId="{D88FB3FB-AD7F-457E-931F-23BEE45AEA4B}" type="presParOf" srcId="{0665074C-D684-4AEC-9E94-3A667517422F}" destId="{2CB2BCF1-2C33-4BAC-9ADB-74F1412114B3}"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A4DB7E2-408F-4681-91AD-6E7EC86CADD0}" type="doc">
      <dgm:prSet loTypeId="urn:microsoft.com/office/officeart/2005/8/layout/hList1" loCatId="list" qsTypeId="urn:microsoft.com/office/officeart/2005/8/quickstyle/3d1" qsCatId="3D" csTypeId="urn:microsoft.com/office/officeart/2005/8/colors/accent2_3" csCatId="accent2" phldr="1"/>
      <dgm:spPr/>
      <dgm:t>
        <a:bodyPr/>
        <a:lstStyle/>
        <a:p>
          <a:endParaRPr lang="tr-TR"/>
        </a:p>
      </dgm:t>
    </dgm:pt>
    <dgm:pt modelId="{B6240EF2-53C4-4490-B1A6-C254D3C0B39E}">
      <dgm:prSet custT="1"/>
      <dgm:spPr/>
      <dgm:t>
        <a:bodyPr/>
        <a:lstStyle/>
        <a:p>
          <a:pPr rtl="0"/>
          <a:r>
            <a:rPr lang="tr-TR" sz="1800" b="1" dirty="0"/>
            <a:t>AKKEÇİLİ ORTAOKULU  MÜDÜRLÜĞÜNCE YÜRÜTÜLEN PROJELER</a:t>
          </a:r>
          <a:endParaRPr lang="tr-TR" sz="1800" dirty="0"/>
        </a:p>
      </dgm:t>
    </dgm:pt>
    <dgm:pt modelId="{A0D8B356-74D2-4ADE-8017-ED20885180C7}" type="parTrans" cxnId="{71738855-BE13-4FF5-A4BC-836328E6AFDD}">
      <dgm:prSet/>
      <dgm:spPr/>
      <dgm:t>
        <a:bodyPr/>
        <a:lstStyle/>
        <a:p>
          <a:endParaRPr lang="tr-TR"/>
        </a:p>
      </dgm:t>
    </dgm:pt>
    <dgm:pt modelId="{293EBC0A-4A42-4299-8D54-E0CBC431860B}" type="sibTrans" cxnId="{71738855-BE13-4FF5-A4BC-836328E6AFDD}">
      <dgm:prSet/>
      <dgm:spPr/>
      <dgm:t>
        <a:bodyPr/>
        <a:lstStyle/>
        <a:p>
          <a:endParaRPr lang="tr-TR"/>
        </a:p>
      </dgm:t>
    </dgm:pt>
    <dgm:pt modelId="{AFFC6FD3-F5E5-4C98-A3FB-843528A538A5}">
      <dgm:prSet custT="1"/>
      <dgm:spPr>
        <a:effectLst>
          <a:outerShdw blurRad="76200" dir="18900000" sy="23000" kx="-1200000" algn="bl" rotWithShape="0">
            <a:prstClr val="black">
              <a:alpha val="20000"/>
            </a:prstClr>
          </a:outerShdw>
        </a:effectLst>
      </dgm:spPr>
      <dgm:t>
        <a:bodyPr/>
        <a:lstStyle/>
        <a:p>
          <a:pPr rtl="0"/>
          <a:r>
            <a:rPr lang="tr-TR" sz="1400" dirty="0" err="1"/>
            <a:t>Tübitak</a:t>
          </a:r>
          <a:r>
            <a:rPr lang="tr-TR" sz="1400" dirty="0"/>
            <a:t> 4006 Bilim Fuarı</a:t>
          </a:r>
        </a:p>
      </dgm:t>
    </dgm:pt>
    <dgm:pt modelId="{C50FC800-97BC-4D65-9145-F6E29A3BBB7B}" type="parTrans" cxnId="{93BD8A23-1591-40DF-BED4-F73677647AEF}">
      <dgm:prSet/>
      <dgm:spPr/>
      <dgm:t>
        <a:bodyPr/>
        <a:lstStyle/>
        <a:p>
          <a:endParaRPr lang="tr-TR"/>
        </a:p>
      </dgm:t>
    </dgm:pt>
    <dgm:pt modelId="{AEAA161A-7A44-49F3-B3B1-106BBDB5D742}" type="sibTrans" cxnId="{93BD8A23-1591-40DF-BED4-F73677647AEF}">
      <dgm:prSet/>
      <dgm:spPr/>
      <dgm:t>
        <a:bodyPr/>
        <a:lstStyle/>
        <a:p>
          <a:endParaRPr lang="tr-TR"/>
        </a:p>
      </dgm:t>
    </dgm:pt>
    <dgm:pt modelId="{82BB11F7-1962-4897-967A-DD46E5B48F9B}">
      <dgm:prSet custT="1"/>
      <dgm:spPr>
        <a:effectLst>
          <a:outerShdw blurRad="76200" dir="18900000" sy="23000" kx="-1200000" algn="bl" rotWithShape="0">
            <a:prstClr val="black">
              <a:alpha val="20000"/>
            </a:prstClr>
          </a:outerShdw>
        </a:effectLst>
      </dgm:spPr>
      <dgm:t>
        <a:bodyPr/>
        <a:lstStyle/>
        <a:p>
          <a:pPr rtl="0"/>
          <a:r>
            <a:rPr lang="tr-TR" sz="1400" dirty="0"/>
            <a:t>…</a:t>
          </a:r>
        </a:p>
      </dgm:t>
    </dgm:pt>
    <dgm:pt modelId="{F2DAE16D-6C2E-4B0C-AAF3-306D4A866BA8}" type="parTrans" cxnId="{7015AFF5-F4C9-4C03-A8DD-8A2BAB9A2A56}">
      <dgm:prSet/>
      <dgm:spPr/>
      <dgm:t>
        <a:bodyPr/>
        <a:lstStyle/>
        <a:p>
          <a:endParaRPr lang="tr-TR"/>
        </a:p>
      </dgm:t>
    </dgm:pt>
    <dgm:pt modelId="{77EA680E-2A33-4EE2-B524-E838F695731A}" type="sibTrans" cxnId="{7015AFF5-F4C9-4C03-A8DD-8A2BAB9A2A56}">
      <dgm:prSet/>
      <dgm:spPr/>
      <dgm:t>
        <a:bodyPr/>
        <a:lstStyle/>
        <a:p>
          <a:endParaRPr lang="tr-TR"/>
        </a:p>
      </dgm:t>
    </dgm:pt>
    <dgm:pt modelId="{AD5BD212-4D71-41F4-817D-0FAE37058379}" type="pres">
      <dgm:prSet presAssocID="{AA4DB7E2-408F-4681-91AD-6E7EC86CADD0}" presName="Name0" presStyleCnt="0">
        <dgm:presLayoutVars>
          <dgm:dir/>
          <dgm:animLvl val="lvl"/>
          <dgm:resizeHandles val="exact"/>
        </dgm:presLayoutVars>
      </dgm:prSet>
      <dgm:spPr/>
    </dgm:pt>
    <dgm:pt modelId="{011E4771-E21F-4C14-8567-29F401725E64}" type="pres">
      <dgm:prSet presAssocID="{B6240EF2-53C4-4490-B1A6-C254D3C0B39E}" presName="composite" presStyleCnt="0"/>
      <dgm:spPr/>
    </dgm:pt>
    <dgm:pt modelId="{5F5990F5-4380-4C53-949F-934E1552BDF6}" type="pres">
      <dgm:prSet presAssocID="{B6240EF2-53C4-4490-B1A6-C254D3C0B39E}" presName="parTx" presStyleLbl="alignNode1" presStyleIdx="0" presStyleCnt="1">
        <dgm:presLayoutVars>
          <dgm:chMax val="0"/>
          <dgm:chPref val="0"/>
          <dgm:bulletEnabled val="1"/>
        </dgm:presLayoutVars>
      </dgm:prSet>
      <dgm:spPr/>
    </dgm:pt>
    <dgm:pt modelId="{D85848A6-D72F-4C5F-B6C3-FAEA5DE9A2D0}" type="pres">
      <dgm:prSet presAssocID="{B6240EF2-53C4-4490-B1A6-C254D3C0B39E}" presName="desTx" presStyleLbl="alignAccFollowNode1" presStyleIdx="0" presStyleCnt="1">
        <dgm:presLayoutVars>
          <dgm:bulletEnabled val="1"/>
        </dgm:presLayoutVars>
      </dgm:prSet>
      <dgm:spPr/>
    </dgm:pt>
  </dgm:ptLst>
  <dgm:cxnLst>
    <dgm:cxn modelId="{BCA05911-08D7-466B-9962-8FE1DAB0272A}" type="presOf" srcId="{AA4DB7E2-408F-4681-91AD-6E7EC86CADD0}" destId="{AD5BD212-4D71-41F4-817D-0FAE37058379}" srcOrd="0" destOrd="0" presId="urn:microsoft.com/office/officeart/2005/8/layout/hList1"/>
    <dgm:cxn modelId="{93BD8A23-1591-40DF-BED4-F73677647AEF}" srcId="{B6240EF2-53C4-4490-B1A6-C254D3C0B39E}" destId="{AFFC6FD3-F5E5-4C98-A3FB-843528A538A5}" srcOrd="0" destOrd="0" parTransId="{C50FC800-97BC-4D65-9145-F6E29A3BBB7B}" sibTransId="{AEAA161A-7A44-49F3-B3B1-106BBDB5D742}"/>
    <dgm:cxn modelId="{BB5CE149-6606-406D-9991-9098A05BC028}" type="presOf" srcId="{AFFC6FD3-F5E5-4C98-A3FB-843528A538A5}" destId="{D85848A6-D72F-4C5F-B6C3-FAEA5DE9A2D0}" srcOrd="0" destOrd="0" presId="urn:microsoft.com/office/officeart/2005/8/layout/hList1"/>
    <dgm:cxn modelId="{71738855-BE13-4FF5-A4BC-836328E6AFDD}" srcId="{AA4DB7E2-408F-4681-91AD-6E7EC86CADD0}" destId="{B6240EF2-53C4-4490-B1A6-C254D3C0B39E}" srcOrd="0" destOrd="0" parTransId="{A0D8B356-74D2-4ADE-8017-ED20885180C7}" sibTransId="{293EBC0A-4A42-4299-8D54-E0CBC431860B}"/>
    <dgm:cxn modelId="{4EB344E0-A4BD-41A9-97A6-83A7F78A9379}" type="presOf" srcId="{82BB11F7-1962-4897-967A-DD46E5B48F9B}" destId="{D85848A6-D72F-4C5F-B6C3-FAEA5DE9A2D0}" srcOrd="0" destOrd="1" presId="urn:microsoft.com/office/officeart/2005/8/layout/hList1"/>
    <dgm:cxn modelId="{6F7A1FE4-A1DC-416F-BA12-08336727063C}" type="presOf" srcId="{B6240EF2-53C4-4490-B1A6-C254D3C0B39E}" destId="{5F5990F5-4380-4C53-949F-934E1552BDF6}" srcOrd="0" destOrd="0" presId="urn:microsoft.com/office/officeart/2005/8/layout/hList1"/>
    <dgm:cxn modelId="{7015AFF5-F4C9-4C03-A8DD-8A2BAB9A2A56}" srcId="{B6240EF2-53C4-4490-B1A6-C254D3C0B39E}" destId="{82BB11F7-1962-4897-967A-DD46E5B48F9B}" srcOrd="1" destOrd="0" parTransId="{F2DAE16D-6C2E-4B0C-AAF3-306D4A866BA8}" sibTransId="{77EA680E-2A33-4EE2-B524-E838F695731A}"/>
    <dgm:cxn modelId="{0B80390A-79FB-4D54-BB98-0764161FAA81}" type="presParOf" srcId="{AD5BD212-4D71-41F4-817D-0FAE37058379}" destId="{011E4771-E21F-4C14-8567-29F401725E64}" srcOrd="0" destOrd="0" presId="urn:microsoft.com/office/officeart/2005/8/layout/hList1"/>
    <dgm:cxn modelId="{BDFCAF0B-5E79-452E-82C3-36BF116FD12B}" type="presParOf" srcId="{011E4771-E21F-4C14-8567-29F401725E64}" destId="{5F5990F5-4380-4C53-949F-934E1552BDF6}" srcOrd="0" destOrd="0" presId="urn:microsoft.com/office/officeart/2005/8/layout/hList1"/>
    <dgm:cxn modelId="{78BC09E5-C0BA-4F38-98FD-C89CCAA420AD}" type="presParOf" srcId="{011E4771-E21F-4C14-8567-29F401725E64}" destId="{D85848A6-D72F-4C5F-B6C3-FAEA5DE9A2D0}"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FB5B6D-FE16-4B21-A8A9-25CEEF664285}">
      <dsp:nvSpPr>
        <dsp:cNvPr id="0" name=""/>
        <dsp:cNvSpPr/>
      </dsp:nvSpPr>
      <dsp:spPr>
        <a:xfrm rot="5400000">
          <a:off x="5338656" y="-2364157"/>
          <a:ext cx="376766" cy="5201920"/>
        </a:xfrm>
        <a:prstGeom prst="round2SameRect">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rtl="0">
            <a:lnSpc>
              <a:spcPct val="90000"/>
            </a:lnSpc>
            <a:spcBef>
              <a:spcPct val="0"/>
            </a:spcBef>
            <a:spcAft>
              <a:spcPct val="15000"/>
            </a:spcAft>
            <a:buChar char="•"/>
          </a:pPr>
          <a:r>
            <a:rPr lang="tr-TR" sz="1900" b="0" i="0" u="none" kern="1200" dirty="0"/>
            <a:t>AKKEÇİLİ ORTAOKULU</a:t>
          </a:r>
        </a:p>
      </dsp:txBody>
      <dsp:txXfrm rot="-5400000">
        <a:off x="2926079" y="66812"/>
        <a:ext cx="5183528" cy="339982"/>
      </dsp:txXfrm>
    </dsp:sp>
    <dsp:sp modelId="{8969DF20-7833-478A-BE68-3EEF345BA7DA}">
      <dsp:nvSpPr>
        <dsp:cNvPr id="0" name=""/>
        <dsp:cNvSpPr/>
      </dsp:nvSpPr>
      <dsp:spPr>
        <a:xfrm>
          <a:off x="0" y="0"/>
          <a:ext cx="2926080" cy="470958"/>
        </a:xfrm>
        <a:prstGeom prst="roundRect">
          <a:avLst/>
        </a:prstGeom>
        <a:gradFill rotWithShape="0">
          <a:gsLst>
            <a:gs pos="0">
              <a:schemeClr val="accent2">
                <a:shade val="80000"/>
                <a:hueOff val="0"/>
                <a:satOff val="0"/>
                <a:lumOff val="0"/>
                <a:alphaOff val="0"/>
                <a:shade val="51000"/>
                <a:satMod val="130000"/>
              </a:schemeClr>
            </a:gs>
            <a:gs pos="80000">
              <a:schemeClr val="accent2">
                <a:shade val="80000"/>
                <a:hueOff val="0"/>
                <a:satOff val="0"/>
                <a:lumOff val="0"/>
                <a:alphaOff val="0"/>
                <a:shade val="93000"/>
                <a:satMod val="130000"/>
              </a:schemeClr>
            </a:gs>
            <a:gs pos="100000">
              <a:schemeClr val="accent2">
                <a:shade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lang="tr-TR" sz="2300" b="0" i="0" u="none" kern="1200"/>
            <a:t>KURUMUN ADI </a:t>
          </a:r>
          <a:endParaRPr lang="tr-TR" sz="2300" kern="1200" dirty="0"/>
        </a:p>
      </dsp:txBody>
      <dsp:txXfrm>
        <a:off x="22990" y="22990"/>
        <a:ext cx="2880100" cy="424978"/>
      </dsp:txXfrm>
    </dsp:sp>
    <dsp:sp modelId="{1F0DA573-B885-4125-B710-CAF3CA09EC60}">
      <dsp:nvSpPr>
        <dsp:cNvPr id="0" name=""/>
        <dsp:cNvSpPr/>
      </dsp:nvSpPr>
      <dsp:spPr>
        <a:xfrm rot="5400000">
          <a:off x="5338656" y="-1869651"/>
          <a:ext cx="376766" cy="5201920"/>
        </a:xfrm>
        <a:prstGeom prst="round2SameRect">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rtl="0">
            <a:lnSpc>
              <a:spcPct val="90000"/>
            </a:lnSpc>
            <a:spcBef>
              <a:spcPct val="0"/>
            </a:spcBef>
            <a:spcAft>
              <a:spcPct val="15000"/>
            </a:spcAft>
            <a:buChar char="•"/>
          </a:pPr>
          <a:r>
            <a:rPr lang="tr-TR" sz="1900" b="0" i="0" u="none" kern="1200"/>
            <a:t>AFYONKARAHİSAR</a:t>
          </a:r>
        </a:p>
      </dsp:txBody>
      <dsp:txXfrm rot="-5400000">
        <a:off x="2926079" y="561318"/>
        <a:ext cx="5183528" cy="339982"/>
      </dsp:txXfrm>
    </dsp:sp>
    <dsp:sp modelId="{70791DB7-8378-4484-A7A1-26A9206AB991}">
      <dsp:nvSpPr>
        <dsp:cNvPr id="0" name=""/>
        <dsp:cNvSpPr/>
      </dsp:nvSpPr>
      <dsp:spPr>
        <a:xfrm>
          <a:off x="0" y="495829"/>
          <a:ext cx="2926080" cy="470958"/>
        </a:xfrm>
        <a:prstGeom prst="roundRect">
          <a:avLst/>
        </a:prstGeom>
        <a:gradFill rotWithShape="0">
          <a:gsLst>
            <a:gs pos="0">
              <a:schemeClr val="accent2">
                <a:shade val="80000"/>
                <a:hueOff val="-3587"/>
                <a:satOff val="-402"/>
                <a:lumOff val="2568"/>
                <a:alphaOff val="0"/>
                <a:shade val="51000"/>
                <a:satMod val="130000"/>
              </a:schemeClr>
            </a:gs>
            <a:gs pos="80000">
              <a:schemeClr val="accent2">
                <a:shade val="80000"/>
                <a:hueOff val="-3587"/>
                <a:satOff val="-402"/>
                <a:lumOff val="2568"/>
                <a:alphaOff val="0"/>
                <a:shade val="93000"/>
                <a:satMod val="130000"/>
              </a:schemeClr>
            </a:gs>
            <a:gs pos="100000">
              <a:schemeClr val="accent2">
                <a:shade val="80000"/>
                <a:hueOff val="-3587"/>
                <a:satOff val="-402"/>
                <a:lumOff val="256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rtl="0">
            <a:lnSpc>
              <a:spcPct val="90000"/>
            </a:lnSpc>
            <a:spcBef>
              <a:spcPct val="0"/>
            </a:spcBef>
            <a:spcAft>
              <a:spcPct val="35000"/>
            </a:spcAft>
            <a:buNone/>
          </a:pPr>
          <a:r>
            <a:rPr lang="tr-TR" sz="2300" b="0" i="0" u="none" kern="1200"/>
            <a:t>İLİ </a:t>
          </a:r>
        </a:p>
      </dsp:txBody>
      <dsp:txXfrm>
        <a:off x="22990" y="518819"/>
        <a:ext cx="2880100" cy="424978"/>
      </dsp:txXfrm>
    </dsp:sp>
    <dsp:sp modelId="{16BE46DC-9F84-481C-AF6D-EA285D65DEEA}">
      <dsp:nvSpPr>
        <dsp:cNvPr id="0" name=""/>
        <dsp:cNvSpPr/>
      </dsp:nvSpPr>
      <dsp:spPr>
        <a:xfrm rot="5400000">
          <a:off x="5338656" y="-1375145"/>
          <a:ext cx="376766" cy="5201920"/>
        </a:xfrm>
        <a:prstGeom prst="round2SameRect">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rtl="0">
            <a:lnSpc>
              <a:spcPct val="90000"/>
            </a:lnSpc>
            <a:spcBef>
              <a:spcPct val="0"/>
            </a:spcBef>
            <a:spcAft>
              <a:spcPct val="15000"/>
            </a:spcAft>
            <a:buChar char="•"/>
          </a:pPr>
          <a:r>
            <a:rPr lang="tr-TR" sz="1900" b="0" i="0" u="none" kern="1200"/>
            <a:t>BAŞMAKÇI</a:t>
          </a:r>
        </a:p>
      </dsp:txBody>
      <dsp:txXfrm rot="-5400000">
        <a:off x="2926079" y="1055824"/>
        <a:ext cx="5183528" cy="339982"/>
      </dsp:txXfrm>
    </dsp:sp>
    <dsp:sp modelId="{E8E2B1D4-48B2-41F3-86EA-77F25C337CA0}">
      <dsp:nvSpPr>
        <dsp:cNvPr id="0" name=""/>
        <dsp:cNvSpPr/>
      </dsp:nvSpPr>
      <dsp:spPr>
        <a:xfrm>
          <a:off x="0" y="990335"/>
          <a:ext cx="2926080" cy="470958"/>
        </a:xfrm>
        <a:prstGeom prst="roundRect">
          <a:avLst/>
        </a:prstGeom>
        <a:gradFill rotWithShape="0">
          <a:gsLst>
            <a:gs pos="0">
              <a:schemeClr val="accent2">
                <a:shade val="80000"/>
                <a:hueOff val="-7174"/>
                <a:satOff val="-805"/>
                <a:lumOff val="5136"/>
                <a:alphaOff val="0"/>
                <a:shade val="51000"/>
                <a:satMod val="130000"/>
              </a:schemeClr>
            </a:gs>
            <a:gs pos="80000">
              <a:schemeClr val="accent2">
                <a:shade val="80000"/>
                <a:hueOff val="-7174"/>
                <a:satOff val="-805"/>
                <a:lumOff val="5136"/>
                <a:alphaOff val="0"/>
                <a:shade val="93000"/>
                <a:satMod val="130000"/>
              </a:schemeClr>
            </a:gs>
            <a:gs pos="100000">
              <a:schemeClr val="accent2">
                <a:shade val="80000"/>
                <a:hueOff val="-7174"/>
                <a:satOff val="-805"/>
                <a:lumOff val="513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rtl="0">
            <a:lnSpc>
              <a:spcPct val="90000"/>
            </a:lnSpc>
            <a:spcBef>
              <a:spcPct val="0"/>
            </a:spcBef>
            <a:spcAft>
              <a:spcPct val="35000"/>
            </a:spcAft>
            <a:buNone/>
          </a:pPr>
          <a:r>
            <a:rPr lang="tr-TR" sz="2300" b="0" i="0" u="none" kern="1200"/>
            <a:t>İLÇESİ </a:t>
          </a:r>
        </a:p>
      </dsp:txBody>
      <dsp:txXfrm>
        <a:off x="22990" y="1013325"/>
        <a:ext cx="2880100" cy="424978"/>
      </dsp:txXfrm>
    </dsp:sp>
    <dsp:sp modelId="{70BB044D-0084-474B-B59E-330335E54DBA}">
      <dsp:nvSpPr>
        <dsp:cNvPr id="0" name=""/>
        <dsp:cNvSpPr/>
      </dsp:nvSpPr>
      <dsp:spPr>
        <a:xfrm rot="5400000">
          <a:off x="5338656" y="-880639"/>
          <a:ext cx="376766" cy="5201920"/>
        </a:xfrm>
        <a:prstGeom prst="round2SameRect">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a:lnSpc>
              <a:spcPct val="90000"/>
            </a:lnSpc>
            <a:spcBef>
              <a:spcPct val="0"/>
            </a:spcBef>
            <a:spcAft>
              <a:spcPct val="15000"/>
            </a:spcAft>
            <a:buChar char="•"/>
          </a:pPr>
          <a:r>
            <a:rPr lang="tr-TR" sz="1900" kern="1200" dirty="0"/>
            <a:t>Akkeçili Köyü  Başmakçı/ AFYONKARAHİSAR</a:t>
          </a:r>
          <a:endParaRPr lang="tr-TR" sz="1900" b="0" i="0" u="none" kern="1200" dirty="0"/>
        </a:p>
      </dsp:txBody>
      <dsp:txXfrm rot="-5400000">
        <a:off x="2926079" y="1550330"/>
        <a:ext cx="5183528" cy="339982"/>
      </dsp:txXfrm>
    </dsp:sp>
    <dsp:sp modelId="{37A476B5-7480-4AD5-9BB6-D006EA183C4C}">
      <dsp:nvSpPr>
        <dsp:cNvPr id="0" name=""/>
        <dsp:cNvSpPr/>
      </dsp:nvSpPr>
      <dsp:spPr>
        <a:xfrm>
          <a:off x="0" y="1484841"/>
          <a:ext cx="2926080" cy="470958"/>
        </a:xfrm>
        <a:prstGeom prst="roundRect">
          <a:avLst/>
        </a:prstGeom>
        <a:gradFill rotWithShape="0">
          <a:gsLst>
            <a:gs pos="0">
              <a:schemeClr val="accent2">
                <a:shade val="80000"/>
                <a:hueOff val="-10762"/>
                <a:satOff val="-1207"/>
                <a:lumOff val="7704"/>
                <a:alphaOff val="0"/>
                <a:shade val="51000"/>
                <a:satMod val="130000"/>
              </a:schemeClr>
            </a:gs>
            <a:gs pos="80000">
              <a:schemeClr val="accent2">
                <a:shade val="80000"/>
                <a:hueOff val="-10762"/>
                <a:satOff val="-1207"/>
                <a:lumOff val="7704"/>
                <a:alphaOff val="0"/>
                <a:shade val="93000"/>
                <a:satMod val="130000"/>
              </a:schemeClr>
            </a:gs>
            <a:gs pos="100000">
              <a:schemeClr val="accent2">
                <a:shade val="80000"/>
                <a:hueOff val="-10762"/>
                <a:satOff val="-1207"/>
                <a:lumOff val="770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rtl="0">
            <a:lnSpc>
              <a:spcPct val="90000"/>
            </a:lnSpc>
            <a:spcBef>
              <a:spcPct val="0"/>
            </a:spcBef>
            <a:spcAft>
              <a:spcPct val="35000"/>
            </a:spcAft>
            <a:buNone/>
          </a:pPr>
          <a:r>
            <a:rPr lang="tr-TR" sz="2300" b="0" i="0" u="none" kern="1200"/>
            <a:t>ADRES </a:t>
          </a:r>
        </a:p>
      </dsp:txBody>
      <dsp:txXfrm>
        <a:off x="22990" y="1507831"/>
        <a:ext cx="2880100" cy="424978"/>
      </dsp:txXfrm>
    </dsp:sp>
    <dsp:sp modelId="{B2D72E9A-D774-4712-8ACF-C46849114A3F}">
      <dsp:nvSpPr>
        <dsp:cNvPr id="0" name=""/>
        <dsp:cNvSpPr/>
      </dsp:nvSpPr>
      <dsp:spPr>
        <a:xfrm rot="5400000">
          <a:off x="5338656" y="-386132"/>
          <a:ext cx="376766" cy="5201920"/>
        </a:xfrm>
        <a:prstGeom prst="round2SameRect">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rtl="0">
            <a:lnSpc>
              <a:spcPct val="90000"/>
            </a:lnSpc>
            <a:spcBef>
              <a:spcPct val="0"/>
            </a:spcBef>
            <a:spcAft>
              <a:spcPct val="15000"/>
            </a:spcAft>
            <a:buChar char="•"/>
          </a:pPr>
          <a:r>
            <a:rPr lang="tr-TR" sz="1900" u="sng" kern="1200" dirty="0"/>
            <a:t>www.akkeciliortaokulu.meb.k12.tr</a:t>
          </a:r>
          <a:endParaRPr lang="tr-TR" sz="1900" b="0" i="0" u="none" kern="1200" dirty="0"/>
        </a:p>
      </dsp:txBody>
      <dsp:txXfrm rot="-5400000">
        <a:off x="2926079" y="2044837"/>
        <a:ext cx="5183528" cy="339982"/>
      </dsp:txXfrm>
    </dsp:sp>
    <dsp:sp modelId="{F05C80E7-B469-4673-B528-8140199CF367}">
      <dsp:nvSpPr>
        <dsp:cNvPr id="0" name=""/>
        <dsp:cNvSpPr/>
      </dsp:nvSpPr>
      <dsp:spPr>
        <a:xfrm>
          <a:off x="0" y="1979348"/>
          <a:ext cx="2926080" cy="470958"/>
        </a:xfrm>
        <a:prstGeom prst="roundRect">
          <a:avLst/>
        </a:prstGeom>
        <a:gradFill rotWithShape="0">
          <a:gsLst>
            <a:gs pos="0">
              <a:schemeClr val="accent2">
                <a:shade val="80000"/>
                <a:hueOff val="-14349"/>
                <a:satOff val="-1610"/>
                <a:lumOff val="10272"/>
                <a:alphaOff val="0"/>
                <a:shade val="51000"/>
                <a:satMod val="130000"/>
              </a:schemeClr>
            </a:gs>
            <a:gs pos="80000">
              <a:schemeClr val="accent2">
                <a:shade val="80000"/>
                <a:hueOff val="-14349"/>
                <a:satOff val="-1610"/>
                <a:lumOff val="10272"/>
                <a:alphaOff val="0"/>
                <a:shade val="93000"/>
                <a:satMod val="130000"/>
              </a:schemeClr>
            </a:gs>
            <a:gs pos="100000">
              <a:schemeClr val="accent2">
                <a:shade val="80000"/>
                <a:hueOff val="-14349"/>
                <a:satOff val="-1610"/>
                <a:lumOff val="10272"/>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rtl="0">
            <a:lnSpc>
              <a:spcPct val="90000"/>
            </a:lnSpc>
            <a:spcBef>
              <a:spcPct val="0"/>
            </a:spcBef>
            <a:spcAft>
              <a:spcPct val="35000"/>
            </a:spcAft>
            <a:buNone/>
          </a:pPr>
          <a:r>
            <a:rPr lang="tr-TR" sz="2300" b="0" i="0" u="none" kern="1200"/>
            <a:t>WEB ADRES </a:t>
          </a:r>
        </a:p>
      </dsp:txBody>
      <dsp:txXfrm>
        <a:off x="22990" y="2002338"/>
        <a:ext cx="2880100" cy="424978"/>
      </dsp:txXfrm>
    </dsp:sp>
    <dsp:sp modelId="{EFC20982-EAAC-4EBA-A8C2-365666BBA626}">
      <dsp:nvSpPr>
        <dsp:cNvPr id="0" name=""/>
        <dsp:cNvSpPr/>
      </dsp:nvSpPr>
      <dsp:spPr>
        <a:xfrm rot="5400000">
          <a:off x="5338656" y="108373"/>
          <a:ext cx="376766" cy="5201920"/>
        </a:xfrm>
        <a:prstGeom prst="round2SameRect">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rtl="0">
            <a:lnSpc>
              <a:spcPct val="90000"/>
            </a:lnSpc>
            <a:spcBef>
              <a:spcPct val="0"/>
            </a:spcBef>
            <a:spcAft>
              <a:spcPct val="15000"/>
            </a:spcAft>
            <a:buChar char="•"/>
          </a:pPr>
          <a:r>
            <a:rPr lang="tr-TR" sz="1900" kern="1200" dirty="0">
              <a:hlinkClick xmlns:r="http://schemas.openxmlformats.org/officeDocument/2006/relationships" r:id="rId1"/>
            </a:rPr>
            <a:t>706707@meb.k12.tr</a:t>
          </a:r>
          <a:endParaRPr lang="tr-TR" sz="1900" b="0" i="0" u="none" kern="1200" dirty="0">
            <a:solidFill>
              <a:schemeClr val="tx1"/>
            </a:solidFill>
          </a:endParaRPr>
        </a:p>
      </dsp:txBody>
      <dsp:txXfrm rot="-5400000">
        <a:off x="2926079" y="2539342"/>
        <a:ext cx="5183528" cy="339982"/>
      </dsp:txXfrm>
    </dsp:sp>
    <dsp:sp modelId="{4E237794-71E2-4409-9ED7-D3DC1B01B729}">
      <dsp:nvSpPr>
        <dsp:cNvPr id="0" name=""/>
        <dsp:cNvSpPr/>
      </dsp:nvSpPr>
      <dsp:spPr>
        <a:xfrm>
          <a:off x="0" y="2473854"/>
          <a:ext cx="2926080" cy="470958"/>
        </a:xfrm>
        <a:prstGeom prst="roundRect">
          <a:avLst/>
        </a:prstGeom>
        <a:gradFill rotWithShape="0">
          <a:gsLst>
            <a:gs pos="0">
              <a:schemeClr val="accent2">
                <a:shade val="80000"/>
                <a:hueOff val="-17936"/>
                <a:satOff val="-2012"/>
                <a:lumOff val="12840"/>
                <a:alphaOff val="0"/>
                <a:shade val="51000"/>
                <a:satMod val="130000"/>
              </a:schemeClr>
            </a:gs>
            <a:gs pos="80000">
              <a:schemeClr val="accent2">
                <a:shade val="80000"/>
                <a:hueOff val="-17936"/>
                <a:satOff val="-2012"/>
                <a:lumOff val="12840"/>
                <a:alphaOff val="0"/>
                <a:shade val="93000"/>
                <a:satMod val="130000"/>
              </a:schemeClr>
            </a:gs>
            <a:gs pos="100000">
              <a:schemeClr val="accent2">
                <a:shade val="80000"/>
                <a:hueOff val="-17936"/>
                <a:satOff val="-2012"/>
                <a:lumOff val="1284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rtl="0">
            <a:lnSpc>
              <a:spcPct val="90000"/>
            </a:lnSpc>
            <a:spcBef>
              <a:spcPct val="0"/>
            </a:spcBef>
            <a:spcAft>
              <a:spcPct val="35000"/>
            </a:spcAft>
            <a:buNone/>
          </a:pPr>
          <a:r>
            <a:rPr lang="tr-TR" sz="2300" b="0" i="0" u="none" kern="1200"/>
            <a:t>E-POSTA </a:t>
          </a:r>
        </a:p>
      </dsp:txBody>
      <dsp:txXfrm>
        <a:off x="22990" y="2496844"/>
        <a:ext cx="2880100" cy="424978"/>
      </dsp:txXfrm>
    </dsp:sp>
    <dsp:sp modelId="{5AA91992-DC09-4948-AF09-C2F76FA72186}">
      <dsp:nvSpPr>
        <dsp:cNvPr id="0" name=""/>
        <dsp:cNvSpPr/>
      </dsp:nvSpPr>
      <dsp:spPr>
        <a:xfrm rot="5400000">
          <a:off x="5338656" y="602879"/>
          <a:ext cx="376766" cy="5201920"/>
        </a:xfrm>
        <a:prstGeom prst="round2SameRect">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rtl="0">
            <a:lnSpc>
              <a:spcPct val="90000"/>
            </a:lnSpc>
            <a:spcBef>
              <a:spcPct val="0"/>
            </a:spcBef>
            <a:spcAft>
              <a:spcPct val="15000"/>
            </a:spcAft>
            <a:buChar char="•"/>
          </a:pPr>
          <a:r>
            <a:rPr lang="tr-TR" sz="1900" kern="1200" dirty="0"/>
            <a:t>(0 272 )417 41 24</a:t>
          </a:r>
          <a:endParaRPr lang="tr-TR" sz="1900" b="0" i="0" u="none" kern="1200" dirty="0">
            <a:solidFill>
              <a:schemeClr val="tx1"/>
            </a:solidFill>
          </a:endParaRPr>
        </a:p>
      </dsp:txBody>
      <dsp:txXfrm rot="-5400000">
        <a:off x="2926079" y="3033848"/>
        <a:ext cx="5183528" cy="339982"/>
      </dsp:txXfrm>
    </dsp:sp>
    <dsp:sp modelId="{7016E29E-0196-4C74-ABEF-20F844337018}">
      <dsp:nvSpPr>
        <dsp:cNvPr id="0" name=""/>
        <dsp:cNvSpPr/>
      </dsp:nvSpPr>
      <dsp:spPr>
        <a:xfrm>
          <a:off x="0" y="2968360"/>
          <a:ext cx="2926080" cy="470958"/>
        </a:xfrm>
        <a:prstGeom prst="roundRect">
          <a:avLst/>
        </a:prstGeom>
        <a:gradFill rotWithShape="0">
          <a:gsLst>
            <a:gs pos="0">
              <a:schemeClr val="accent2">
                <a:shade val="80000"/>
                <a:hueOff val="-21523"/>
                <a:satOff val="-2414"/>
                <a:lumOff val="15408"/>
                <a:alphaOff val="0"/>
                <a:shade val="51000"/>
                <a:satMod val="130000"/>
              </a:schemeClr>
            </a:gs>
            <a:gs pos="80000">
              <a:schemeClr val="accent2">
                <a:shade val="80000"/>
                <a:hueOff val="-21523"/>
                <a:satOff val="-2414"/>
                <a:lumOff val="15408"/>
                <a:alphaOff val="0"/>
                <a:shade val="93000"/>
                <a:satMod val="130000"/>
              </a:schemeClr>
            </a:gs>
            <a:gs pos="100000">
              <a:schemeClr val="accent2">
                <a:shade val="80000"/>
                <a:hueOff val="-21523"/>
                <a:satOff val="-2414"/>
                <a:lumOff val="1540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rtl="0">
            <a:lnSpc>
              <a:spcPct val="90000"/>
            </a:lnSpc>
            <a:spcBef>
              <a:spcPct val="0"/>
            </a:spcBef>
            <a:spcAft>
              <a:spcPct val="35000"/>
            </a:spcAft>
            <a:buNone/>
          </a:pPr>
          <a:r>
            <a:rPr lang="tr-TR" sz="2300" b="0" i="0" u="none" kern="1200"/>
            <a:t>TELEFON </a:t>
          </a:r>
        </a:p>
      </dsp:txBody>
      <dsp:txXfrm>
        <a:off x="22990" y="2991350"/>
        <a:ext cx="2880100" cy="424978"/>
      </dsp:txXfrm>
    </dsp:sp>
    <dsp:sp modelId="{695B945E-9446-4DC5-8123-A43BC6676B2E}">
      <dsp:nvSpPr>
        <dsp:cNvPr id="0" name=""/>
        <dsp:cNvSpPr/>
      </dsp:nvSpPr>
      <dsp:spPr>
        <a:xfrm rot="5400000">
          <a:off x="5338656" y="1097386"/>
          <a:ext cx="376766" cy="5201920"/>
        </a:xfrm>
        <a:prstGeom prst="round2SameRect">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rtl="0">
            <a:lnSpc>
              <a:spcPct val="90000"/>
            </a:lnSpc>
            <a:spcBef>
              <a:spcPct val="0"/>
            </a:spcBef>
            <a:spcAft>
              <a:spcPct val="15000"/>
            </a:spcAft>
            <a:buChar char="•"/>
          </a:pPr>
          <a:r>
            <a:rPr lang="tr-TR" sz="1900" b="0" i="0" u="none" kern="1200" dirty="0">
              <a:solidFill>
                <a:schemeClr val="tx1"/>
              </a:solidFill>
            </a:rPr>
            <a:t>-</a:t>
          </a:r>
          <a:endParaRPr lang="tr-TR" sz="1900" b="0" i="0" u="none" kern="1200" dirty="0"/>
        </a:p>
      </dsp:txBody>
      <dsp:txXfrm rot="-5400000">
        <a:off x="2926079" y="3528355"/>
        <a:ext cx="5183528" cy="339982"/>
      </dsp:txXfrm>
    </dsp:sp>
    <dsp:sp modelId="{4A2F97D2-57C5-4F12-87F2-01C1128A44F4}">
      <dsp:nvSpPr>
        <dsp:cNvPr id="0" name=""/>
        <dsp:cNvSpPr/>
      </dsp:nvSpPr>
      <dsp:spPr>
        <a:xfrm>
          <a:off x="0" y="3462866"/>
          <a:ext cx="2926080" cy="470958"/>
        </a:xfrm>
        <a:prstGeom prst="roundRect">
          <a:avLst/>
        </a:prstGeom>
        <a:gradFill rotWithShape="0">
          <a:gsLst>
            <a:gs pos="0">
              <a:schemeClr val="accent2">
                <a:shade val="80000"/>
                <a:hueOff val="-25110"/>
                <a:satOff val="-2817"/>
                <a:lumOff val="17976"/>
                <a:alphaOff val="0"/>
                <a:shade val="51000"/>
                <a:satMod val="130000"/>
              </a:schemeClr>
            </a:gs>
            <a:gs pos="80000">
              <a:schemeClr val="accent2">
                <a:shade val="80000"/>
                <a:hueOff val="-25110"/>
                <a:satOff val="-2817"/>
                <a:lumOff val="17976"/>
                <a:alphaOff val="0"/>
                <a:shade val="93000"/>
                <a:satMod val="130000"/>
              </a:schemeClr>
            </a:gs>
            <a:gs pos="100000">
              <a:schemeClr val="accent2">
                <a:shade val="80000"/>
                <a:hueOff val="-25110"/>
                <a:satOff val="-2817"/>
                <a:lumOff val="1797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rtl="0">
            <a:lnSpc>
              <a:spcPct val="90000"/>
            </a:lnSpc>
            <a:spcBef>
              <a:spcPct val="0"/>
            </a:spcBef>
            <a:spcAft>
              <a:spcPct val="35000"/>
            </a:spcAft>
            <a:buNone/>
          </a:pPr>
          <a:r>
            <a:rPr lang="tr-TR" sz="2300" b="0" i="0" u="none" kern="1200"/>
            <a:t>FAKS </a:t>
          </a:r>
        </a:p>
      </dsp:txBody>
      <dsp:txXfrm>
        <a:off x="22990" y="3485856"/>
        <a:ext cx="2880100" cy="424978"/>
      </dsp:txXfrm>
    </dsp:sp>
    <dsp:sp modelId="{135B1A36-CE1E-474E-8AE4-8E167CFC504E}">
      <dsp:nvSpPr>
        <dsp:cNvPr id="0" name=""/>
        <dsp:cNvSpPr/>
      </dsp:nvSpPr>
      <dsp:spPr>
        <a:xfrm rot="5400000">
          <a:off x="5338656" y="1591892"/>
          <a:ext cx="376766" cy="5201920"/>
        </a:xfrm>
        <a:prstGeom prst="round2SameRect">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rtl="0">
            <a:lnSpc>
              <a:spcPct val="90000"/>
            </a:lnSpc>
            <a:spcBef>
              <a:spcPct val="0"/>
            </a:spcBef>
            <a:spcAft>
              <a:spcPct val="15000"/>
            </a:spcAft>
            <a:buChar char="•"/>
          </a:pPr>
          <a:r>
            <a:rPr lang="tr-TR" sz="1900" b="0" i="0" u="none" kern="1200" dirty="0">
              <a:solidFill>
                <a:schemeClr val="tx1"/>
              </a:solidFill>
            </a:rPr>
            <a:t>1</a:t>
          </a:r>
          <a:endParaRPr lang="tr-TR" sz="1900" b="0" i="0" u="none" kern="1200" dirty="0"/>
        </a:p>
      </dsp:txBody>
      <dsp:txXfrm rot="-5400000">
        <a:off x="2926079" y="4022861"/>
        <a:ext cx="5183528" cy="339982"/>
      </dsp:txXfrm>
    </dsp:sp>
    <dsp:sp modelId="{078F0A77-B140-4C50-BBA1-9A5BC81681D1}">
      <dsp:nvSpPr>
        <dsp:cNvPr id="0" name=""/>
        <dsp:cNvSpPr/>
      </dsp:nvSpPr>
      <dsp:spPr>
        <a:xfrm>
          <a:off x="0" y="3957373"/>
          <a:ext cx="2926080" cy="470958"/>
        </a:xfrm>
        <a:prstGeom prst="roundRect">
          <a:avLst/>
        </a:prstGeom>
        <a:gradFill rotWithShape="0">
          <a:gsLst>
            <a:gs pos="0">
              <a:schemeClr val="accent2">
                <a:shade val="80000"/>
                <a:hueOff val="-28698"/>
                <a:satOff val="-3219"/>
                <a:lumOff val="20544"/>
                <a:alphaOff val="0"/>
                <a:shade val="51000"/>
                <a:satMod val="130000"/>
              </a:schemeClr>
            </a:gs>
            <a:gs pos="80000">
              <a:schemeClr val="accent2">
                <a:shade val="80000"/>
                <a:hueOff val="-28698"/>
                <a:satOff val="-3219"/>
                <a:lumOff val="20544"/>
                <a:alphaOff val="0"/>
                <a:shade val="93000"/>
                <a:satMod val="130000"/>
              </a:schemeClr>
            </a:gs>
            <a:gs pos="100000">
              <a:schemeClr val="accent2">
                <a:shade val="80000"/>
                <a:hueOff val="-28698"/>
                <a:satOff val="-3219"/>
                <a:lumOff val="2054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rtl="0">
            <a:lnSpc>
              <a:spcPct val="90000"/>
            </a:lnSpc>
            <a:spcBef>
              <a:spcPct val="0"/>
            </a:spcBef>
            <a:spcAft>
              <a:spcPct val="35000"/>
            </a:spcAft>
            <a:buNone/>
          </a:pPr>
          <a:r>
            <a:rPr lang="tr-TR" sz="2300" b="0" i="0" u="none" kern="1200" dirty="0"/>
            <a:t>İdareci Sayısı</a:t>
          </a:r>
        </a:p>
      </dsp:txBody>
      <dsp:txXfrm>
        <a:off x="22990" y="3980363"/>
        <a:ext cx="2880100" cy="424978"/>
      </dsp:txXfrm>
    </dsp:sp>
    <dsp:sp modelId="{84C5A961-FD2E-42F5-B6C8-621AE1869618}">
      <dsp:nvSpPr>
        <dsp:cNvPr id="0" name=""/>
        <dsp:cNvSpPr/>
      </dsp:nvSpPr>
      <dsp:spPr>
        <a:xfrm rot="5400000">
          <a:off x="5338656" y="2086398"/>
          <a:ext cx="376766" cy="5201920"/>
        </a:xfrm>
        <a:prstGeom prst="round2SameRect">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rtl="0">
            <a:lnSpc>
              <a:spcPct val="90000"/>
            </a:lnSpc>
            <a:spcBef>
              <a:spcPct val="0"/>
            </a:spcBef>
            <a:spcAft>
              <a:spcPct val="15000"/>
            </a:spcAft>
            <a:buChar char="•"/>
          </a:pPr>
          <a:r>
            <a:rPr lang="tr-TR" sz="1900" b="0" i="0" u="none" kern="1200" dirty="0">
              <a:solidFill>
                <a:schemeClr val="tx1"/>
              </a:solidFill>
            </a:rPr>
            <a:t>5</a:t>
          </a:r>
          <a:endParaRPr lang="tr-TR" sz="1900" b="0" i="0" u="none" kern="1200" dirty="0"/>
        </a:p>
      </dsp:txBody>
      <dsp:txXfrm rot="-5400000">
        <a:off x="2926079" y="4517367"/>
        <a:ext cx="5183528" cy="339982"/>
      </dsp:txXfrm>
    </dsp:sp>
    <dsp:sp modelId="{29816B0D-BA64-4630-A8FA-7682EDF984B6}">
      <dsp:nvSpPr>
        <dsp:cNvPr id="0" name=""/>
        <dsp:cNvSpPr/>
      </dsp:nvSpPr>
      <dsp:spPr>
        <a:xfrm>
          <a:off x="0" y="4451879"/>
          <a:ext cx="2926080" cy="470958"/>
        </a:xfrm>
        <a:prstGeom prst="roundRect">
          <a:avLst/>
        </a:prstGeom>
        <a:gradFill rotWithShape="0">
          <a:gsLst>
            <a:gs pos="0">
              <a:schemeClr val="accent2">
                <a:shade val="80000"/>
                <a:hueOff val="-32285"/>
                <a:satOff val="-3622"/>
                <a:lumOff val="23112"/>
                <a:alphaOff val="0"/>
                <a:shade val="51000"/>
                <a:satMod val="130000"/>
              </a:schemeClr>
            </a:gs>
            <a:gs pos="80000">
              <a:schemeClr val="accent2">
                <a:shade val="80000"/>
                <a:hueOff val="-32285"/>
                <a:satOff val="-3622"/>
                <a:lumOff val="23112"/>
                <a:alphaOff val="0"/>
                <a:shade val="93000"/>
                <a:satMod val="130000"/>
              </a:schemeClr>
            </a:gs>
            <a:gs pos="100000">
              <a:schemeClr val="accent2">
                <a:shade val="80000"/>
                <a:hueOff val="-32285"/>
                <a:satOff val="-3622"/>
                <a:lumOff val="23112"/>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rtl="0">
            <a:lnSpc>
              <a:spcPct val="90000"/>
            </a:lnSpc>
            <a:spcBef>
              <a:spcPct val="0"/>
            </a:spcBef>
            <a:spcAft>
              <a:spcPct val="35000"/>
            </a:spcAft>
            <a:buNone/>
          </a:pPr>
          <a:r>
            <a:rPr lang="tr-TR" sz="2300" b="0" i="0" u="none" kern="1200" dirty="0"/>
            <a:t>Öğretmen Sayısı</a:t>
          </a:r>
        </a:p>
      </dsp:txBody>
      <dsp:txXfrm>
        <a:off x="22990" y="4474869"/>
        <a:ext cx="2880100" cy="424978"/>
      </dsp:txXfrm>
    </dsp:sp>
    <dsp:sp modelId="{79B63D09-5D1E-4E90-8741-66DF6D33ED27}">
      <dsp:nvSpPr>
        <dsp:cNvPr id="0" name=""/>
        <dsp:cNvSpPr/>
      </dsp:nvSpPr>
      <dsp:spPr>
        <a:xfrm rot="5400000">
          <a:off x="5338656" y="2580904"/>
          <a:ext cx="376766" cy="5201920"/>
        </a:xfrm>
        <a:prstGeom prst="round2SameRect">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rtl="0">
            <a:lnSpc>
              <a:spcPct val="90000"/>
            </a:lnSpc>
            <a:spcBef>
              <a:spcPct val="0"/>
            </a:spcBef>
            <a:spcAft>
              <a:spcPct val="15000"/>
            </a:spcAft>
            <a:buChar char="•"/>
          </a:pPr>
          <a:r>
            <a:rPr lang="tr-TR" sz="1900" b="0" i="0" u="none" kern="1200" dirty="0">
              <a:solidFill>
                <a:schemeClr val="tx1"/>
              </a:solidFill>
            </a:rPr>
            <a:t>49</a:t>
          </a:r>
          <a:endParaRPr lang="tr-TR" sz="1900" b="0" i="0" u="none" kern="1200" dirty="0"/>
        </a:p>
      </dsp:txBody>
      <dsp:txXfrm rot="-5400000">
        <a:off x="2926079" y="5011873"/>
        <a:ext cx="5183528" cy="339982"/>
      </dsp:txXfrm>
    </dsp:sp>
    <dsp:sp modelId="{199CB9BB-DA43-4E0B-A8B2-A6E639370C51}">
      <dsp:nvSpPr>
        <dsp:cNvPr id="0" name=""/>
        <dsp:cNvSpPr/>
      </dsp:nvSpPr>
      <dsp:spPr>
        <a:xfrm>
          <a:off x="0" y="4946385"/>
          <a:ext cx="2926080" cy="470958"/>
        </a:xfrm>
        <a:prstGeom prst="roundRect">
          <a:avLst/>
        </a:prstGeom>
        <a:gradFill rotWithShape="0">
          <a:gsLst>
            <a:gs pos="0">
              <a:schemeClr val="accent2">
                <a:shade val="80000"/>
                <a:hueOff val="-35872"/>
                <a:satOff val="-4024"/>
                <a:lumOff val="25680"/>
                <a:alphaOff val="0"/>
                <a:shade val="51000"/>
                <a:satMod val="130000"/>
              </a:schemeClr>
            </a:gs>
            <a:gs pos="80000">
              <a:schemeClr val="accent2">
                <a:shade val="80000"/>
                <a:hueOff val="-35872"/>
                <a:satOff val="-4024"/>
                <a:lumOff val="25680"/>
                <a:alphaOff val="0"/>
                <a:shade val="93000"/>
                <a:satMod val="130000"/>
              </a:schemeClr>
            </a:gs>
            <a:gs pos="100000">
              <a:schemeClr val="accent2">
                <a:shade val="80000"/>
                <a:hueOff val="-35872"/>
                <a:satOff val="-4024"/>
                <a:lumOff val="2568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rtl="0">
            <a:lnSpc>
              <a:spcPct val="90000"/>
            </a:lnSpc>
            <a:spcBef>
              <a:spcPct val="0"/>
            </a:spcBef>
            <a:spcAft>
              <a:spcPct val="35000"/>
            </a:spcAft>
            <a:buNone/>
          </a:pPr>
          <a:r>
            <a:rPr lang="tr-TR" sz="2300" b="0" i="0" u="none" kern="1200" dirty="0"/>
            <a:t>Öğrenci Sayısı</a:t>
          </a:r>
        </a:p>
      </dsp:txBody>
      <dsp:txXfrm>
        <a:off x="22990" y="4969375"/>
        <a:ext cx="2880100" cy="42497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F91499-976B-4EE0-A6D1-46A2CBB8467A}">
      <dsp:nvSpPr>
        <dsp:cNvPr id="0" name=""/>
        <dsp:cNvSpPr/>
      </dsp:nvSpPr>
      <dsp:spPr>
        <a:xfrm>
          <a:off x="4391" y="41733"/>
          <a:ext cx="2640786" cy="758557"/>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tr-TR" sz="1800" kern="1200" dirty="0">
              <a:effectLst/>
            </a:rPr>
            <a:t>Okul</a:t>
          </a:r>
        </a:p>
        <a:p>
          <a:pPr marL="0" lvl="0" indent="0" algn="ctr" defTabSz="800100">
            <a:lnSpc>
              <a:spcPct val="90000"/>
            </a:lnSpc>
            <a:spcBef>
              <a:spcPct val="0"/>
            </a:spcBef>
            <a:spcAft>
              <a:spcPct val="35000"/>
            </a:spcAft>
            <a:buNone/>
          </a:pPr>
          <a:r>
            <a:rPr lang="tr-TR" sz="1800" kern="1200" dirty="0">
              <a:effectLst/>
            </a:rPr>
            <a:t>Müdürü</a:t>
          </a:r>
          <a:endParaRPr lang="tr-TR" sz="1800" kern="1200" dirty="0"/>
        </a:p>
      </dsp:txBody>
      <dsp:txXfrm>
        <a:off x="4391" y="41733"/>
        <a:ext cx="2640786" cy="758557"/>
      </dsp:txXfrm>
    </dsp:sp>
    <dsp:sp modelId="{3042293C-BA5D-4A51-8665-3B5B397977CA}">
      <dsp:nvSpPr>
        <dsp:cNvPr id="0" name=""/>
        <dsp:cNvSpPr/>
      </dsp:nvSpPr>
      <dsp:spPr>
        <a:xfrm>
          <a:off x="4391" y="800290"/>
          <a:ext cx="2640786" cy="4386510"/>
        </a:xfrm>
        <a:prstGeom prst="rect">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6012" tIns="96012" rIns="128016" bIns="144018" numCol="1" spcCol="1270" anchor="t" anchorCtr="0">
          <a:noAutofit/>
        </a:bodyPr>
        <a:lstStyle/>
        <a:p>
          <a:pPr marL="0" marR="0" lvl="1" indent="0" algn="l" defTabSz="914400" rtl="0" eaLnBrk="1" fontAlgn="auto" latinLnBrk="0" hangingPunct="1">
            <a:lnSpc>
              <a:spcPct val="100000"/>
            </a:lnSpc>
            <a:spcBef>
              <a:spcPct val="0"/>
            </a:spcBef>
            <a:spcAft>
              <a:spcPts val="0"/>
            </a:spcAft>
            <a:buClrTx/>
            <a:buSzTx/>
            <a:buFontTx/>
            <a:buNone/>
            <a:tabLst/>
            <a:defRPr/>
          </a:pPr>
          <a:r>
            <a:rPr lang="tr-TR" sz="1800" b="0" i="0" u="none" kern="1200" dirty="0">
              <a:solidFill>
                <a:schemeClr val="tx1"/>
              </a:solidFill>
            </a:rPr>
            <a:t>Nevruz BİLGİN</a:t>
          </a:r>
          <a:endParaRPr lang="tr-TR" sz="1800" b="0" i="0" u="none" strike="noStrike" kern="1200" dirty="0">
            <a:effectLst/>
            <a:latin typeface="Arial"/>
          </a:endParaRPr>
        </a:p>
      </dsp:txBody>
      <dsp:txXfrm>
        <a:off x="4391" y="800290"/>
        <a:ext cx="2640786" cy="4386510"/>
      </dsp:txXfrm>
    </dsp:sp>
    <dsp:sp modelId="{EC627FAF-D044-47F7-A2BC-783EABFADDAF}">
      <dsp:nvSpPr>
        <dsp:cNvPr id="0" name=""/>
        <dsp:cNvSpPr/>
      </dsp:nvSpPr>
      <dsp:spPr>
        <a:xfrm>
          <a:off x="3014888" y="41733"/>
          <a:ext cx="2640786" cy="758557"/>
        </a:xfrm>
        <a:prstGeom prst="rect">
          <a:avLst/>
        </a:prstGeom>
        <a:gradFill rotWithShape="0">
          <a:gsLst>
            <a:gs pos="0">
              <a:schemeClr val="accent2">
                <a:hueOff val="1560506"/>
                <a:satOff val="-1946"/>
                <a:lumOff val="458"/>
                <a:alphaOff val="0"/>
                <a:shade val="51000"/>
                <a:satMod val="130000"/>
              </a:schemeClr>
            </a:gs>
            <a:gs pos="80000">
              <a:schemeClr val="accent2">
                <a:hueOff val="1560506"/>
                <a:satOff val="-1946"/>
                <a:lumOff val="458"/>
                <a:alphaOff val="0"/>
                <a:shade val="93000"/>
                <a:satMod val="130000"/>
              </a:schemeClr>
            </a:gs>
            <a:gs pos="100000">
              <a:schemeClr val="accent2">
                <a:hueOff val="1560506"/>
                <a:satOff val="-1946"/>
                <a:lumOff val="458"/>
                <a:alphaOff val="0"/>
                <a:shade val="94000"/>
                <a:satMod val="135000"/>
              </a:schemeClr>
            </a:gs>
          </a:gsLst>
          <a:lin ang="16200000" scaled="0"/>
        </a:gradFill>
        <a:ln w="9525" cap="flat" cmpd="sng" algn="ctr">
          <a:solidFill>
            <a:schemeClr val="accent2">
              <a:hueOff val="1560506"/>
              <a:satOff val="-1946"/>
              <a:lumOff val="458"/>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tr-TR" sz="1800" kern="1200" dirty="0">
              <a:effectLst/>
            </a:rPr>
            <a:t>Okul Müdür Yardımcısı</a:t>
          </a:r>
          <a:endParaRPr lang="tr-TR" sz="1800" kern="1200" dirty="0"/>
        </a:p>
      </dsp:txBody>
      <dsp:txXfrm>
        <a:off x="3014888" y="41733"/>
        <a:ext cx="2640786" cy="758557"/>
      </dsp:txXfrm>
    </dsp:sp>
    <dsp:sp modelId="{C3F34FB4-EF93-486D-B042-0134551A0270}">
      <dsp:nvSpPr>
        <dsp:cNvPr id="0" name=""/>
        <dsp:cNvSpPr/>
      </dsp:nvSpPr>
      <dsp:spPr>
        <a:xfrm>
          <a:off x="3014888" y="800290"/>
          <a:ext cx="2640786" cy="4386510"/>
        </a:xfrm>
        <a:prstGeom prst="rect">
          <a:avLst/>
        </a:prstGeom>
        <a:solidFill>
          <a:schemeClr val="accent2">
            <a:tint val="40000"/>
            <a:alpha val="90000"/>
            <a:hueOff val="1675274"/>
            <a:satOff val="-1459"/>
            <a:lumOff val="-2"/>
            <a:alphaOff val="0"/>
          </a:schemeClr>
        </a:solidFill>
        <a:ln w="9525" cap="flat" cmpd="sng" algn="ctr">
          <a:solidFill>
            <a:schemeClr val="accent2">
              <a:tint val="40000"/>
              <a:alpha val="90000"/>
              <a:hueOff val="1675274"/>
              <a:satOff val="-1459"/>
              <a:lumOff val="-2"/>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tr-TR" sz="1800" kern="1200" dirty="0"/>
            <a:t>Müdür yardımcımız yoktur.</a:t>
          </a:r>
        </a:p>
      </dsp:txBody>
      <dsp:txXfrm>
        <a:off x="3014888" y="800290"/>
        <a:ext cx="2640786" cy="4386510"/>
      </dsp:txXfrm>
    </dsp:sp>
    <dsp:sp modelId="{A21C31F2-DCAB-4A4E-8325-D1F32BBB9A47}">
      <dsp:nvSpPr>
        <dsp:cNvPr id="0" name=""/>
        <dsp:cNvSpPr/>
      </dsp:nvSpPr>
      <dsp:spPr>
        <a:xfrm>
          <a:off x="6025386" y="41733"/>
          <a:ext cx="2640786" cy="758557"/>
        </a:xfrm>
        <a:prstGeom prst="rect">
          <a:avLst/>
        </a:prstGeom>
        <a:gradFill rotWithShape="0">
          <a:gsLst>
            <a:gs pos="0">
              <a:schemeClr val="accent2">
                <a:hueOff val="3121013"/>
                <a:satOff val="-3893"/>
                <a:lumOff val="915"/>
                <a:alphaOff val="0"/>
                <a:shade val="51000"/>
                <a:satMod val="130000"/>
              </a:schemeClr>
            </a:gs>
            <a:gs pos="80000">
              <a:schemeClr val="accent2">
                <a:hueOff val="3121013"/>
                <a:satOff val="-3893"/>
                <a:lumOff val="915"/>
                <a:alphaOff val="0"/>
                <a:shade val="93000"/>
                <a:satMod val="130000"/>
              </a:schemeClr>
            </a:gs>
            <a:gs pos="100000">
              <a:schemeClr val="accent2">
                <a:hueOff val="3121013"/>
                <a:satOff val="-3893"/>
                <a:lumOff val="915"/>
                <a:alphaOff val="0"/>
                <a:shade val="94000"/>
                <a:satMod val="135000"/>
              </a:schemeClr>
            </a:gs>
          </a:gsLst>
          <a:lin ang="16200000" scaled="0"/>
        </a:gradFill>
        <a:ln w="9525" cap="flat" cmpd="sng" algn="ctr">
          <a:solidFill>
            <a:schemeClr val="accent2">
              <a:hueOff val="3121013"/>
              <a:satOff val="-3893"/>
              <a:lumOff val="915"/>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tr-TR" sz="1600" kern="1200" dirty="0">
              <a:effectLst/>
            </a:rPr>
            <a:t>Öğretmenler</a:t>
          </a:r>
        </a:p>
        <a:p>
          <a:pPr marL="0" lvl="0" indent="0" algn="ctr" defTabSz="711200">
            <a:lnSpc>
              <a:spcPct val="90000"/>
            </a:lnSpc>
            <a:spcBef>
              <a:spcPct val="0"/>
            </a:spcBef>
            <a:spcAft>
              <a:spcPct val="35000"/>
            </a:spcAft>
            <a:buNone/>
          </a:pPr>
          <a:r>
            <a:rPr lang="tr-TR" sz="1600" kern="1200" dirty="0">
              <a:effectLst/>
            </a:rPr>
            <a:t>(Kadrolu-Ücretli)</a:t>
          </a:r>
          <a:endParaRPr lang="tr-TR" sz="1800" kern="1200" dirty="0"/>
        </a:p>
      </dsp:txBody>
      <dsp:txXfrm>
        <a:off x="6025386" y="41733"/>
        <a:ext cx="2640786" cy="758557"/>
      </dsp:txXfrm>
    </dsp:sp>
    <dsp:sp modelId="{42BA9BA6-3216-4CB6-88D2-0917E017E06D}">
      <dsp:nvSpPr>
        <dsp:cNvPr id="0" name=""/>
        <dsp:cNvSpPr/>
      </dsp:nvSpPr>
      <dsp:spPr>
        <a:xfrm>
          <a:off x="6025386" y="800290"/>
          <a:ext cx="2640786" cy="4386510"/>
        </a:xfrm>
        <a:prstGeom prst="rect">
          <a:avLst/>
        </a:prstGeom>
        <a:solidFill>
          <a:schemeClr val="accent2">
            <a:tint val="40000"/>
            <a:alpha val="90000"/>
            <a:hueOff val="3350547"/>
            <a:satOff val="-2919"/>
            <a:lumOff val="-4"/>
            <a:alphaOff val="0"/>
          </a:schemeClr>
        </a:solidFill>
        <a:ln w="9525" cap="flat" cmpd="sng" algn="ctr">
          <a:solidFill>
            <a:schemeClr val="accent2">
              <a:tint val="40000"/>
              <a:alpha val="90000"/>
              <a:hueOff val="3350547"/>
              <a:satOff val="-2919"/>
              <a:lumOff val="-4"/>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tr-TR" sz="1600" kern="1200" dirty="0"/>
            <a:t>1.Filiz MERCAN             TÜRKÇE ÖĞRT.(KADROLU)</a:t>
          </a:r>
        </a:p>
        <a:p>
          <a:pPr marL="342900" lvl="2" indent="-171450" algn="l" defTabSz="711200">
            <a:lnSpc>
              <a:spcPct val="90000"/>
            </a:lnSpc>
            <a:spcBef>
              <a:spcPct val="0"/>
            </a:spcBef>
            <a:spcAft>
              <a:spcPct val="15000"/>
            </a:spcAft>
            <a:buChar char="•"/>
          </a:pPr>
          <a:r>
            <a:rPr lang="tr-TR" sz="1600" kern="1200" dirty="0"/>
            <a:t>2. Ayşegül AKTÜRK İNGİLİZCE ÖĞRT.(KADROLU)</a:t>
          </a:r>
        </a:p>
        <a:p>
          <a:pPr marL="342900" lvl="2" indent="-171450" algn="l" defTabSz="711200">
            <a:lnSpc>
              <a:spcPct val="90000"/>
            </a:lnSpc>
            <a:spcBef>
              <a:spcPct val="0"/>
            </a:spcBef>
            <a:spcAft>
              <a:spcPct val="15000"/>
            </a:spcAft>
            <a:buChar char="•"/>
          </a:pPr>
          <a:r>
            <a:rPr lang="tr-TR" sz="1600" kern="1200" dirty="0"/>
            <a:t>3.Alican ÖZKAN          MATEMATİK ÖĞRT.(KADROLU)</a:t>
          </a:r>
        </a:p>
        <a:p>
          <a:pPr marL="342900" lvl="2" indent="-171450" algn="l" defTabSz="711200">
            <a:lnSpc>
              <a:spcPct val="90000"/>
            </a:lnSpc>
            <a:spcBef>
              <a:spcPct val="0"/>
            </a:spcBef>
            <a:spcAft>
              <a:spcPct val="15000"/>
            </a:spcAft>
            <a:buChar char="•"/>
          </a:pPr>
          <a:r>
            <a:rPr lang="tr-TR" sz="1600" kern="1200" dirty="0"/>
            <a:t>4.Kazime AYDOĞAN            FEN VE TEKNOLOJİ ÖĞRT.(SÖZLEŞMELİ)</a:t>
          </a:r>
        </a:p>
        <a:p>
          <a:pPr marL="342900" lvl="2" indent="-171450" algn="l" defTabSz="711200">
            <a:lnSpc>
              <a:spcPct val="90000"/>
            </a:lnSpc>
            <a:spcBef>
              <a:spcPct val="0"/>
            </a:spcBef>
            <a:spcAft>
              <a:spcPct val="15000"/>
            </a:spcAft>
            <a:buChar char="•"/>
          </a:pPr>
          <a:r>
            <a:rPr lang="tr-TR" sz="1600" kern="1200" dirty="0"/>
            <a:t>5.Gökhan AYDIN	    SOSYAL BİLGİLER ÖĞRT.(KADROLU)</a:t>
          </a:r>
        </a:p>
        <a:p>
          <a:pPr marL="342900" lvl="2" indent="-171450" algn="l" defTabSz="711200">
            <a:lnSpc>
              <a:spcPct val="90000"/>
            </a:lnSpc>
            <a:spcBef>
              <a:spcPct val="0"/>
            </a:spcBef>
            <a:spcAft>
              <a:spcPct val="15000"/>
            </a:spcAft>
            <a:buChar char="•"/>
          </a:pPr>
          <a:r>
            <a:rPr lang="tr-TR" sz="1600" kern="1200" dirty="0"/>
            <a:t>Beyhan ÜNAL TÜRKÇE ÖĞRT.(ÜCRETLİ)</a:t>
          </a:r>
        </a:p>
      </dsp:txBody>
      <dsp:txXfrm>
        <a:off x="6025386" y="800290"/>
        <a:ext cx="2640786" cy="4386510"/>
      </dsp:txXfrm>
    </dsp:sp>
    <dsp:sp modelId="{0400B5E7-831B-4A62-AD21-70FA788C544D}">
      <dsp:nvSpPr>
        <dsp:cNvPr id="0" name=""/>
        <dsp:cNvSpPr/>
      </dsp:nvSpPr>
      <dsp:spPr>
        <a:xfrm>
          <a:off x="9035883" y="41733"/>
          <a:ext cx="2640786" cy="758557"/>
        </a:xfrm>
        <a:prstGeom prst="rect">
          <a:avLst/>
        </a:prstGeom>
        <a:gradFill rotWithShape="0">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scaled="0"/>
        </a:gradFill>
        <a:ln w="9525" cap="flat" cmpd="sng" algn="ctr">
          <a:solidFill>
            <a:schemeClr val="accent2">
              <a:hueOff val="4681519"/>
              <a:satOff val="-5839"/>
              <a:lumOff val="1373"/>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tr-TR" sz="1800" kern="1200" dirty="0">
              <a:effectLst/>
            </a:rPr>
            <a:t>Yardımcı</a:t>
          </a:r>
          <a:r>
            <a:rPr lang="tr-TR" sz="2400" kern="1200" dirty="0">
              <a:effectLst/>
            </a:rPr>
            <a:t> </a:t>
          </a:r>
          <a:r>
            <a:rPr lang="tr-TR" sz="1800" kern="1200" dirty="0">
              <a:effectLst/>
            </a:rPr>
            <a:t>Hizmetler</a:t>
          </a:r>
          <a:r>
            <a:rPr lang="tr-TR" sz="2400" kern="1200" dirty="0">
              <a:effectLst/>
            </a:rPr>
            <a:t> </a:t>
          </a:r>
          <a:endParaRPr lang="tr-TR" sz="2400" kern="1200" dirty="0">
            <a:effectLst/>
            <a:latin typeface="Calibri"/>
            <a:ea typeface="Times New Roman"/>
            <a:cs typeface="Times New Roman"/>
          </a:endParaRPr>
        </a:p>
      </dsp:txBody>
      <dsp:txXfrm>
        <a:off x="9035883" y="41733"/>
        <a:ext cx="2640786" cy="758557"/>
      </dsp:txXfrm>
    </dsp:sp>
    <dsp:sp modelId="{63844316-AEBB-487A-A280-4A6F2151CD1D}">
      <dsp:nvSpPr>
        <dsp:cNvPr id="0" name=""/>
        <dsp:cNvSpPr/>
      </dsp:nvSpPr>
      <dsp:spPr>
        <a:xfrm>
          <a:off x="9035883" y="800290"/>
          <a:ext cx="2640786" cy="4386510"/>
        </a:xfrm>
        <a:prstGeom prst="rect">
          <a:avLst/>
        </a:prstGeom>
        <a:solidFill>
          <a:schemeClr val="accent2">
            <a:tint val="40000"/>
            <a:alpha val="90000"/>
            <a:hueOff val="5025821"/>
            <a:satOff val="-4378"/>
            <a:lumOff val="-6"/>
            <a:alphaOff val="0"/>
          </a:schemeClr>
        </a:solidFill>
        <a:ln w="9525" cap="flat" cmpd="sng" algn="ctr">
          <a:solidFill>
            <a:schemeClr val="accent2">
              <a:tint val="40000"/>
              <a:alpha val="90000"/>
              <a:hueOff val="5025821"/>
              <a:satOff val="-4378"/>
              <a:lumOff val="-6"/>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rtl="0">
            <a:lnSpc>
              <a:spcPct val="90000"/>
            </a:lnSpc>
            <a:spcBef>
              <a:spcPct val="0"/>
            </a:spcBef>
            <a:spcAft>
              <a:spcPct val="15000"/>
            </a:spcAft>
            <a:buChar char="•"/>
          </a:pPr>
          <a:r>
            <a:rPr lang="tr-TR" sz="1600" b="0" i="0" u="none" kern="1200" dirty="0">
              <a:solidFill>
                <a:schemeClr val="tx1"/>
              </a:solidFill>
            </a:rPr>
            <a:t>Yardımcı Hizmetlimiz yoktur.</a:t>
          </a:r>
          <a:endParaRPr lang="tr-TR" sz="1600" kern="1200" dirty="0">
            <a:effectLst/>
            <a:latin typeface="Calibri"/>
            <a:ea typeface="Times New Roman"/>
            <a:cs typeface="Times New Roman"/>
          </a:endParaRPr>
        </a:p>
      </dsp:txBody>
      <dsp:txXfrm>
        <a:off x="9035883" y="800290"/>
        <a:ext cx="2640786" cy="438651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7D018E-DFC8-469E-AA72-C89590A4385A}">
      <dsp:nvSpPr>
        <dsp:cNvPr id="0" name=""/>
        <dsp:cNvSpPr/>
      </dsp:nvSpPr>
      <dsp:spPr>
        <a:xfrm>
          <a:off x="0" y="14349"/>
          <a:ext cx="7159500" cy="1487070"/>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36220" tIns="236220" rIns="236220" bIns="236220" numCol="1" spcCol="1270" anchor="ctr" anchorCtr="0">
          <a:noAutofit/>
        </a:bodyPr>
        <a:lstStyle/>
        <a:p>
          <a:pPr marL="0" lvl="0" indent="0" algn="l" defTabSz="2755900" rtl="0">
            <a:lnSpc>
              <a:spcPct val="90000"/>
            </a:lnSpc>
            <a:spcBef>
              <a:spcPct val="0"/>
            </a:spcBef>
            <a:spcAft>
              <a:spcPct val="35000"/>
            </a:spcAft>
            <a:buNone/>
          </a:pPr>
          <a:r>
            <a:rPr lang="tr-TR" sz="6200" b="1" u="sng" kern="1200" dirty="0"/>
            <a:t>Şubelerimiz</a:t>
          </a:r>
          <a:endParaRPr lang="tr-TR" sz="6200" kern="1200" dirty="0"/>
        </a:p>
      </dsp:txBody>
      <dsp:txXfrm>
        <a:off x="72593" y="86942"/>
        <a:ext cx="7014314" cy="1341884"/>
      </dsp:txXfrm>
    </dsp:sp>
    <dsp:sp modelId="{AFB88BCD-D2E9-4A5E-975A-61840E5B969C}">
      <dsp:nvSpPr>
        <dsp:cNvPr id="0" name=""/>
        <dsp:cNvSpPr/>
      </dsp:nvSpPr>
      <dsp:spPr>
        <a:xfrm>
          <a:off x="0" y="1501419"/>
          <a:ext cx="7159500" cy="3336840"/>
        </a:xfrm>
        <a:prstGeom prst="rect">
          <a:avLst/>
        </a:prstGeom>
        <a:solidFill>
          <a:schemeClr val="accent2">
            <a:lumMod val="20000"/>
            <a:lumOff val="80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227314" tIns="78740" rIns="440944" bIns="78740" numCol="1" spcCol="1270" anchor="t" anchorCtr="0">
          <a:noAutofit/>
        </a:bodyPr>
        <a:lstStyle/>
        <a:p>
          <a:pPr marL="285750" lvl="1" indent="-285750" algn="l" defTabSz="2133600" rtl="0">
            <a:lnSpc>
              <a:spcPct val="90000"/>
            </a:lnSpc>
            <a:spcBef>
              <a:spcPct val="0"/>
            </a:spcBef>
            <a:spcAft>
              <a:spcPct val="20000"/>
            </a:spcAft>
            <a:buChar char="•"/>
          </a:pPr>
          <a:r>
            <a:rPr lang="tr-TR" sz="4800" kern="1200" dirty="0"/>
            <a:t>5/A</a:t>
          </a:r>
        </a:p>
        <a:p>
          <a:pPr marL="285750" lvl="1" indent="-285750" algn="l" defTabSz="2133600" rtl="0">
            <a:lnSpc>
              <a:spcPct val="90000"/>
            </a:lnSpc>
            <a:spcBef>
              <a:spcPct val="0"/>
            </a:spcBef>
            <a:spcAft>
              <a:spcPct val="20000"/>
            </a:spcAft>
            <a:buChar char="•"/>
          </a:pPr>
          <a:r>
            <a:rPr lang="tr-TR" sz="4800" kern="1200" dirty="0"/>
            <a:t>6/A</a:t>
          </a:r>
        </a:p>
        <a:p>
          <a:pPr marL="285750" lvl="1" indent="-285750" algn="l" defTabSz="2133600" rtl="0">
            <a:lnSpc>
              <a:spcPct val="90000"/>
            </a:lnSpc>
            <a:spcBef>
              <a:spcPct val="0"/>
            </a:spcBef>
            <a:spcAft>
              <a:spcPct val="20000"/>
            </a:spcAft>
            <a:buChar char="•"/>
          </a:pPr>
          <a:r>
            <a:rPr lang="tr-TR" sz="4800" kern="1200" dirty="0"/>
            <a:t>7/A</a:t>
          </a:r>
        </a:p>
        <a:p>
          <a:pPr marL="285750" lvl="1" indent="-285750" algn="l" defTabSz="2133600" rtl="0">
            <a:lnSpc>
              <a:spcPct val="90000"/>
            </a:lnSpc>
            <a:spcBef>
              <a:spcPct val="0"/>
            </a:spcBef>
            <a:spcAft>
              <a:spcPct val="20000"/>
            </a:spcAft>
            <a:buChar char="•"/>
          </a:pPr>
          <a:r>
            <a:rPr lang="tr-TR" sz="4800" kern="1200" dirty="0"/>
            <a:t>8/A</a:t>
          </a:r>
        </a:p>
      </dsp:txBody>
      <dsp:txXfrm>
        <a:off x="0" y="1501419"/>
        <a:ext cx="7159500" cy="333684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9E6A5A-A358-418D-B154-0B56EA664B21}">
      <dsp:nvSpPr>
        <dsp:cNvPr id="0" name=""/>
        <dsp:cNvSpPr/>
      </dsp:nvSpPr>
      <dsp:spPr>
        <a:xfrm rot="5400000">
          <a:off x="5842469" y="-2675851"/>
          <a:ext cx="2798600" cy="8155579"/>
        </a:xfrm>
        <a:prstGeom prst="round2SameRect">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tr-TR" sz="1400" kern="1200" dirty="0"/>
            <a:t> </a:t>
          </a:r>
          <a:r>
            <a:rPr lang="tr-TR" sz="1400" b="1" kern="1200" dirty="0"/>
            <a:t>YÖNETİCİ İHTİYACI(NORM KADROYA GÖRE): </a:t>
          </a:r>
          <a:r>
            <a:rPr lang="tr-TR" sz="1400" kern="1200" dirty="0"/>
            <a:t>Müdür ve Müdür yardımcısı ihtiyacı bulunmaktadır.</a:t>
          </a:r>
        </a:p>
        <a:p>
          <a:pPr marL="114300" lvl="1" indent="-114300" algn="l" defTabSz="622300">
            <a:lnSpc>
              <a:spcPct val="90000"/>
            </a:lnSpc>
            <a:spcBef>
              <a:spcPct val="0"/>
            </a:spcBef>
            <a:spcAft>
              <a:spcPct val="15000"/>
            </a:spcAft>
            <a:buChar char="•"/>
          </a:pPr>
          <a:r>
            <a:rPr lang="tr-TR" sz="1400" b="1" kern="1200" dirty="0"/>
            <a:t>ÖĞRETMEN İHTİYACI(NORM KADROYA GÖRE): </a:t>
          </a:r>
          <a:r>
            <a:rPr lang="tr-TR" sz="1400" kern="1200" dirty="0"/>
            <a:t>1 Din kültürü ve Ahlak Bilgisi Öğretmeni</a:t>
          </a:r>
        </a:p>
        <a:p>
          <a:pPr marL="114300" lvl="1" indent="-114300" algn="l" defTabSz="622300">
            <a:lnSpc>
              <a:spcPct val="90000"/>
            </a:lnSpc>
            <a:spcBef>
              <a:spcPct val="0"/>
            </a:spcBef>
            <a:spcAft>
              <a:spcPct val="15000"/>
            </a:spcAft>
            <a:buChar char="•"/>
          </a:pPr>
          <a:r>
            <a:rPr lang="tr-TR" sz="1400" b="1" kern="1200" dirty="0"/>
            <a:t>HİZMETLİ      İHTİYACI            : 1   hizmetli ihtiyacı vardır.</a:t>
          </a:r>
          <a:endParaRPr lang="tr-TR" sz="1400" kern="1200" dirty="0"/>
        </a:p>
        <a:p>
          <a:pPr marL="114300" lvl="1" indent="-114300" algn="l" defTabSz="622300">
            <a:lnSpc>
              <a:spcPct val="90000"/>
            </a:lnSpc>
            <a:spcBef>
              <a:spcPct val="0"/>
            </a:spcBef>
            <a:spcAft>
              <a:spcPct val="15000"/>
            </a:spcAft>
            <a:buChar char="•"/>
          </a:pPr>
          <a:endParaRPr lang="tr-TR" sz="1400" kern="1200" dirty="0"/>
        </a:p>
      </dsp:txBody>
      <dsp:txXfrm rot="-5400000">
        <a:off x="3163980" y="139254"/>
        <a:ext cx="8018963" cy="2525368"/>
      </dsp:txXfrm>
    </dsp:sp>
    <dsp:sp modelId="{B67FA764-AD38-4B31-BC2B-C6B37C2233D9}">
      <dsp:nvSpPr>
        <dsp:cNvPr id="0" name=""/>
        <dsp:cNvSpPr/>
      </dsp:nvSpPr>
      <dsp:spPr>
        <a:xfrm>
          <a:off x="204724" y="21939"/>
          <a:ext cx="2959256" cy="2759996"/>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rtl="0">
            <a:lnSpc>
              <a:spcPct val="90000"/>
            </a:lnSpc>
            <a:spcBef>
              <a:spcPct val="0"/>
            </a:spcBef>
            <a:spcAft>
              <a:spcPct val="35000"/>
            </a:spcAft>
            <a:buNone/>
          </a:pPr>
          <a:r>
            <a:rPr lang="tr-TR" sz="2400" b="1" kern="1200" dirty="0"/>
            <a:t>AKKEÇİLİ ORTAOKULU MÜDÜRLÜĞÜ İHTİYAÇ ANALİZİ</a:t>
          </a:r>
          <a:endParaRPr lang="tr-TR" sz="2400" kern="1200" dirty="0"/>
        </a:p>
      </dsp:txBody>
      <dsp:txXfrm>
        <a:off x="339456" y="156671"/>
        <a:ext cx="2689792" cy="2490532"/>
      </dsp:txXfrm>
    </dsp:sp>
    <dsp:sp modelId="{2CB2BCF1-2C33-4BAC-9ADB-74F1412114B3}">
      <dsp:nvSpPr>
        <dsp:cNvPr id="0" name=""/>
        <dsp:cNvSpPr/>
      </dsp:nvSpPr>
      <dsp:spPr>
        <a:xfrm rot="5400000">
          <a:off x="5901121" y="261313"/>
          <a:ext cx="2681333" cy="8046421"/>
        </a:xfrm>
        <a:prstGeom prst="round2SameRect">
          <a:avLst/>
        </a:prstGeom>
        <a:solidFill>
          <a:schemeClr val="accent5">
            <a:tint val="40000"/>
            <a:alpha val="90000"/>
            <a:hueOff val="-10740482"/>
            <a:satOff val="48253"/>
            <a:lumOff val="3317"/>
            <a:alphaOff val="0"/>
          </a:schemeClr>
        </a:solidFill>
        <a:ln w="9525" cap="flat" cmpd="sng" algn="ctr">
          <a:solidFill>
            <a:schemeClr val="accent5">
              <a:tint val="40000"/>
              <a:alpha val="90000"/>
              <a:hueOff val="-10740482"/>
              <a:satOff val="48253"/>
              <a:lumOff val="3317"/>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rtl="0">
            <a:lnSpc>
              <a:spcPct val="90000"/>
            </a:lnSpc>
            <a:spcBef>
              <a:spcPct val="0"/>
            </a:spcBef>
            <a:spcAft>
              <a:spcPct val="15000"/>
            </a:spcAft>
            <a:buChar char="•"/>
          </a:pPr>
          <a:r>
            <a:rPr lang="tr-TR" sz="1600" kern="1200" dirty="0"/>
            <a:t>Okul Binası ihtiyacımız vardır.</a:t>
          </a:r>
        </a:p>
        <a:p>
          <a:pPr marL="285750" lvl="1" indent="-285750" algn="l" defTabSz="2889250" rtl="0">
            <a:lnSpc>
              <a:spcPct val="90000"/>
            </a:lnSpc>
            <a:spcBef>
              <a:spcPct val="0"/>
            </a:spcBef>
            <a:spcAft>
              <a:spcPct val="15000"/>
            </a:spcAft>
            <a:buChar char="•"/>
          </a:pPr>
          <a:endParaRPr lang="tr-TR" sz="6500" kern="1200" dirty="0"/>
        </a:p>
      </dsp:txBody>
      <dsp:txXfrm rot="-5400000">
        <a:off x="3218577" y="3074749"/>
        <a:ext cx="7915529" cy="2419549"/>
      </dsp:txXfrm>
    </dsp:sp>
    <dsp:sp modelId="{BB4601F3-379A-4E99-ACED-6FD1807EAA85}">
      <dsp:nvSpPr>
        <dsp:cNvPr id="0" name=""/>
        <dsp:cNvSpPr/>
      </dsp:nvSpPr>
      <dsp:spPr>
        <a:xfrm>
          <a:off x="204724" y="2962258"/>
          <a:ext cx="3013853" cy="2644532"/>
        </a:xfrm>
        <a:prstGeom prst="roundRect">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rtl="0">
            <a:lnSpc>
              <a:spcPct val="90000"/>
            </a:lnSpc>
            <a:spcBef>
              <a:spcPct val="0"/>
            </a:spcBef>
            <a:spcAft>
              <a:spcPct val="35000"/>
            </a:spcAft>
            <a:buNone/>
          </a:pPr>
          <a:r>
            <a:rPr lang="tr-TR" sz="2400" b="1" kern="1200" dirty="0"/>
            <a:t>AKKEÇİLİ ORTAOKULU </a:t>
          </a:r>
        </a:p>
        <a:p>
          <a:pPr marL="0" lvl="0" indent="0" algn="ctr" defTabSz="1066800" rtl="0">
            <a:lnSpc>
              <a:spcPct val="90000"/>
            </a:lnSpc>
            <a:spcBef>
              <a:spcPct val="0"/>
            </a:spcBef>
            <a:spcAft>
              <a:spcPct val="35000"/>
            </a:spcAft>
            <a:buNone/>
          </a:pPr>
          <a:r>
            <a:rPr lang="tr-TR" sz="2400" kern="1200" dirty="0"/>
            <a:t>Fiziki İhtiyaçlar</a:t>
          </a:r>
        </a:p>
      </dsp:txBody>
      <dsp:txXfrm>
        <a:off x="333819" y="3091353"/>
        <a:ext cx="2755663" cy="238634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5990F5-4380-4C53-949F-934E1552BDF6}">
      <dsp:nvSpPr>
        <dsp:cNvPr id="0" name=""/>
        <dsp:cNvSpPr/>
      </dsp:nvSpPr>
      <dsp:spPr>
        <a:xfrm>
          <a:off x="0" y="7925"/>
          <a:ext cx="8530046" cy="1555200"/>
        </a:xfrm>
        <a:prstGeom prst="rect">
          <a:avLst/>
        </a:prstGeom>
        <a:gradFill rotWithShape="0">
          <a:gsLst>
            <a:gs pos="0">
              <a:schemeClr val="accent2">
                <a:shade val="80000"/>
                <a:hueOff val="0"/>
                <a:satOff val="0"/>
                <a:lumOff val="0"/>
                <a:alphaOff val="0"/>
                <a:shade val="51000"/>
                <a:satMod val="130000"/>
              </a:schemeClr>
            </a:gs>
            <a:gs pos="80000">
              <a:schemeClr val="accent2">
                <a:shade val="80000"/>
                <a:hueOff val="0"/>
                <a:satOff val="0"/>
                <a:lumOff val="0"/>
                <a:alphaOff val="0"/>
                <a:shade val="93000"/>
                <a:satMod val="130000"/>
              </a:schemeClr>
            </a:gs>
            <a:gs pos="100000">
              <a:schemeClr val="accent2">
                <a:shade val="80000"/>
                <a:hueOff val="0"/>
                <a:satOff val="0"/>
                <a:lumOff val="0"/>
                <a:alphaOff val="0"/>
                <a:shade val="94000"/>
                <a:satMod val="135000"/>
              </a:schemeClr>
            </a:gs>
          </a:gsLst>
          <a:lin ang="16200000" scaled="0"/>
        </a:gradFill>
        <a:ln w="9525" cap="flat" cmpd="sng" algn="ctr">
          <a:solidFill>
            <a:schemeClr val="accent2">
              <a:shade val="8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rtl="0">
            <a:lnSpc>
              <a:spcPct val="90000"/>
            </a:lnSpc>
            <a:spcBef>
              <a:spcPct val="0"/>
            </a:spcBef>
            <a:spcAft>
              <a:spcPct val="35000"/>
            </a:spcAft>
            <a:buNone/>
          </a:pPr>
          <a:r>
            <a:rPr lang="tr-TR" sz="1800" b="1" kern="1200" dirty="0"/>
            <a:t>AKKEÇİLİ ORTAOKULU  MÜDÜRLÜĞÜNCE YÜRÜTÜLEN PROJELER</a:t>
          </a:r>
          <a:endParaRPr lang="tr-TR" sz="1800" kern="1200" dirty="0"/>
        </a:p>
      </dsp:txBody>
      <dsp:txXfrm>
        <a:off x="0" y="7925"/>
        <a:ext cx="8530046" cy="1555200"/>
      </dsp:txXfrm>
    </dsp:sp>
    <dsp:sp modelId="{D85848A6-D72F-4C5F-B6C3-FAEA5DE9A2D0}">
      <dsp:nvSpPr>
        <dsp:cNvPr id="0" name=""/>
        <dsp:cNvSpPr/>
      </dsp:nvSpPr>
      <dsp:spPr>
        <a:xfrm>
          <a:off x="0" y="1563125"/>
          <a:ext cx="8530046" cy="2371680"/>
        </a:xfrm>
        <a:prstGeom prst="rect">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a:outerShdw blurRad="76200" dir="18900000" sy="23000" kx="-1200000" algn="bl" rotWithShape="0">
            <a:prstClr val="black">
              <a:alpha val="20000"/>
            </a:prst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rtl="0">
            <a:lnSpc>
              <a:spcPct val="90000"/>
            </a:lnSpc>
            <a:spcBef>
              <a:spcPct val="0"/>
            </a:spcBef>
            <a:spcAft>
              <a:spcPct val="15000"/>
            </a:spcAft>
            <a:buChar char="•"/>
          </a:pPr>
          <a:r>
            <a:rPr lang="tr-TR" sz="1400" kern="1200" dirty="0" err="1"/>
            <a:t>Tübitak</a:t>
          </a:r>
          <a:r>
            <a:rPr lang="tr-TR" sz="1400" kern="1200" dirty="0"/>
            <a:t> 4006 Bilim Fuarı</a:t>
          </a:r>
        </a:p>
        <a:p>
          <a:pPr marL="114300" lvl="1" indent="-114300" algn="l" defTabSz="622300" rtl="0">
            <a:lnSpc>
              <a:spcPct val="90000"/>
            </a:lnSpc>
            <a:spcBef>
              <a:spcPct val="0"/>
            </a:spcBef>
            <a:spcAft>
              <a:spcPct val="15000"/>
            </a:spcAft>
            <a:buChar char="•"/>
          </a:pPr>
          <a:r>
            <a:rPr lang="tr-TR" sz="1400" kern="1200" dirty="0"/>
            <a:t>…</a:t>
          </a:r>
        </a:p>
      </dsp:txBody>
      <dsp:txXfrm>
        <a:off x="0" y="1563125"/>
        <a:ext cx="8530046" cy="2371680"/>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1" y="1"/>
            <a:ext cx="2942542" cy="494259"/>
          </a:xfrm>
          <a:prstGeom prst="rect">
            <a:avLst/>
          </a:prstGeom>
        </p:spPr>
        <p:txBody>
          <a:bodyPr vert="horz" lIns="90101" tIns="45051" rIns="90101" bIns="45051" rtlCol="0"/>
          <a:lstStyle>
            <a:lvl1pPr algn="l">
              <a:defRPr sz="1200"/>
            </a:lvl1pPr>
          </a:lstStyle>
          <a:p>
            <a:endParaRPr lang="tr-TR"/>
          </a:p>
        </p:txBody>
      </p:sp>
      <p:sp>
        <p:nvSpPr>
          <p:cNvPr id="3" name="Veri Yer Tutucusu 2"/>
          <p:cNvSpPr>
            <a:spLocks noGrp="1"/>
          </p:cNvSpPr>
          <p:nvPr>
            <p:ph type="dt" sz="quarter" idx="1"/>
          </p:nvPr>
        </p:nvSpPr>
        <p:spPr>
          <a:xfrm>
            <a:off x="3847218" y="1"/>
            <a:ext cx="2942542" cy="494259"/>
          </a:xfrm>
          <a:prstGeom prst="rect">
            <a:avLst/>
          </a:prstGeom>
        </p:spPr>
        <p:txBody>
          <a:bodyPr vert="horz" lIns="90101" tIns="45051" rIns="90101" bIns="45051" rtlCol="0"/>
          <a:lstStyle>
            <a:lvl1pPr algn="r">
              <a:defRPr sz="1200"/>
            </a:lvl1pPr>
          </a:lstStyle>
          <a:p>
            <a:fld id="{BE4FE108-F657-4649-880A-A34574510E1D}" type="datetimeFigureOut">
              <a:rPr lang="tr-TR" smtClean="0"/>
              <a:t>28.10.2021</a:t>
            </a:fld>
            <a:endParaRPr lang="tr-TR"/>
          </a:p>
        </p:txBody>
      </p:sp>
      <p:sp>
        <p:nvSpPr>
          <p:cNvPr id="4" name="Altbilgi Yer Tutucusu 3"/>
          <p:cNvSpPr>
            <a:spLocks noGrp="1"/>
          </p:cNvSpPr>
          <p:nvPr>
            <p:ph type="ftr" sz="quarter" idx="2"/>
          </p:nvPr>
        </p:nvSpPr>
        <p:spPr>
          <a:xfrm>
            <a:off x="1" y="9378404"/>
            <a:ext cx="2942542" cy="494259"/>
          </a:xfrm>
          <a:prstGeom prst="rect">
            <a:avLst/>
          </a:prstGeom>
        </p:spPr>
        <p:txBody>
          <a:bodyPr vert="horz" lIns="90101" tIns="45051" rIns="90101" bIns="45051" rtlCol="0" anchor="b"/>
          <a:lstStyle>
            <a:lvl1pPr algn="l">
              <a:defRPr sz="1200"/>
            </a:lvl1pPr>
          </a:lstStyle>
          <a:p>
            <a:endParaRPr lang="tr-TR"/>
          </a:p>
        </p:txBody>
      </p:sp>
      <p:sp>
        <p:nvSpPr>
          <p:cNvPr id="5" name="Slayt Numarası Yer Tutucusu 4"/>
          <p:cNvSpPr>
            <a:spLocks noGrp="1"/>
          </p:cNvSpPr>
          <p:nvPr>
            <p:ph type="sldNum" sz="quarter" idx="3"/>
          </p:nvPr>
        </p:nvSpPr>
        <p:spPr>
          <a:xfrm>
            <a:off x="3847218" y="9378404"/>
            <a:ext cx="2942542" cy="494259"/>
          </a:xfrm>
          <a:prstGeom prst="rect">
            <a:avLst/>
          </a:prstGeom>
        </p:spPr>
        <p:txBody>
          <a:bodyPr vert="horz" lIns="90101" tIns="45051" rIns="90101" bIns="45051" rtlCol="0" anchor="b"/>
          <a:lstStyle>
            <a:lvl1pPr algn="r">
              <a:defRPr sz="1200"/>
            </a:lvl1pPr>
          </a:lstStyle>
          <a:p>
            <a:fld id="{98FDE01C-F74B-47FD-95CA-8A7C9CFC187A}" type="slidenum">
              <a:rPr lang="tr-TR" smtClean="0"/>
              <a:t>‹#›</a:t>
            </a:fld>
            <a:endParaRPr lang="tr-TR"/>
          </a:p>
        </p:txBody>
      </p:sp>
    </p:spTree>
    <p:extLst>
      <p:ext uri="{BB962C8B-B14F-4D97-AF65-F5344CB8AC3E}">
        <p14:creationId xmlns:p14="http://schemas.microsoft.com/office/powerpoint/2010/main" val="161191043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914400" y="2130428"/>
            <a:ext cx="10363200" cy="1470025"/>
          </a:xfrm>
        </p:spPr>
        <p:txBody>
          <a:bodyPr/>
          <a:lstStyle/>
          <a:p>
            <a:r>
              <a:rPr lang="tr-TR"/>
              <a:t>Asıl başlık stili için tıklatın</a:t>
            </a:r>
          </a:p>
        </p:txBody>
      </p:sp>
      <p:sp>
        <p:nvSpPr>
          <p:cNvPr id="3" name="Alt Başlık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18267CF7-6131-4194-BD1C-97B8DF813CE1}" type="datetimeFigureOut">
              <a:rPr lang="tr-TR" smtClean="0"/>
              <a:t>28.10.2021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E3E1BE4-48FB-460A-9CFB-D214E8364D9D}" type="slidenum">
              <a:rPr lang="tr-TR" smtClean="0"/>
              <a:t>‹#›</a:t>
            </a:fld>
            <a:endParaRPr lang="tr-TR"/>
          </a:p>
        </p:txBody>
      </p:sp>
    </p:spTree>
    <p:extLst>
      <p:ext uri="{BB962C8B-B14F-4D97-AF65-F5344CB8AC3E}">
        <p14:creationId xmlns:p14="http://schemas.microsoft.com/office/powerpoint/2010/main" val="163046359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18267CF7-6131-4194-BD1C-97B8DF813CE1}" type="datetimeFigureOut">
              <a:rPr lang="tr-TR" smtClean="0"/>
              <a:t>28.10.2021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E3E1BE4-48FB-460A-9CFB-D214E8364D9D}" type="slidenum">
              <a:rPr lang="tr-TR" smtClean="0"/>
              <a:t>‹#›</a:t>
            </a:fld>
            <a:endParaRPr lang="tr-TR"/>
          </a:p>
        </p:txBody>
      </p:sp>
    </p:spTree>
    <p:extLst>
      <p:ext uri="{BB962C8B-B14F-4D97-AF65-F5344CB8AC3E}">
        <p14:creationId xmlns:p14="http://schemas.microsoft.com/office/powerpoint/2010/main" val="47690396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11785600" y="274641"/>
            <a:ext cx="3657600" cy="5851525"/>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12800" y="274641"/>
            <a:ext cx="107696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18267CF7-6131-4194-BD1C-97B8DF813CE1}" type="datetimeFigureOut">
              <a:rPr lang="tr-TR" smtClean="0"/>
              <a:t>28.10.2021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E3E1BE4-48FB-460A-9CFB-D214E8364D9D}" type="slidenum">
              <a:rPr lang="tr-TR" smtClean="0"/>
              <a:t>‹#›</a:t>
            </a:fld>
            <a:endParaRPr lang="tr-TR"/>
          </a:p>
        </p:txBody>
      </p:sp>
    </p:spTree>
    <p:extLst>
      <p:ext uri="{BB962C8B-B14F-4D97-AF65-F5344CB8AC3E}">
        <p14:creationId xmlns:p14="http://schemas.microsoft.com/office/powerpoint/2010/main" val="250841970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18267CF7-6131-4194-BD1C-97B8DF813CE1}" type="datetimeFigureOut">
              <a:rPr lang="tr-TR" smtClean="0"/>
              <a:t>28.10.2021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E3E1BE4-48FB-460A-9CFB-D214E8364D9D}" type="slidenum">
              <a:rPr lang="tr-TR" smtClean="0"/>
              <a:t>‹#›</a:t>
            </a:fld>
            <a:endParaRPr lang="tr-TR"/>
          </a:p>
        </p:txBody>
      </p:sp>
    </p:spTree>
    <p:extLst>
      <p:ext uri="{BB962C8B-B14F-4D97-AF65-F5344CB8AC3E}">
        <p14:creationId xmlns:p14="http://schemas.microsoft.com/office/powerpoint/2010/main" val="395626282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963084" y="4406903"/>
            <a:ext cx="10363200" cy="1362075"/>
          </a:xfrm>
        </p:spPr>
        <p:txBody>
          <a:bodyPr anchor="t"/>
          <a:lstStyle>
            <a:lvl1pPr algn="l">
              <a:defRPr sz="4000" b="1" cap="all"/>
            </a:lvl1pPr>
          </a:lstStyle>
          <a:p>
            <a:r>
              <a:rPr lang="tr-TR"/>
              <a:t>Asıl başlık stili için tıklatın</a:t>
            </a:r>
          </a:p>
        </p:txBody>
      </p:sp>
      <p:sp>
        <p:nvSpPr>
          <p:cNvPr id="3" name="Metin Yer Tutucusu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18267CF7-6131-4194-BD1C-97B8DF813CE1}" type="datetimeFigureOut">
              <a:rPr lang="tr-TR" smtClean="0"/>
              <a:t>28.10.2021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E3E1BE4-48FB-460A-9CFB-D214E8364D9D}" type="slidenum">
              <a:rPr lang="tr-TR" smtClean="0"/>
              <a:t>‹#›</a:t>
            </a:fld>
            <a:endParaRPr lang="tr-TR"/>
          </a:p>
        </p:txBody>
      </p:sp>
    </p:spTree>
    <p:extLst>
      <p:ext uri="{BB962C8B-B14F-4D97-AF65-F5344CB8AC3E}">
        <p14:creationId xmlns:p14="http://schemas.microsoft.com/office/powerpoint/2010/main" val="301126672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128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82296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18267CF7-6131-4194-BD1C-97B8DF813CE1}" type="datetimeFigureOut">
              <a:rPr lang="tr-TR" smtClean="0"/>
              <a:t>28.10.2021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E3E1BE4-48FB-460A-9CFB-D214E8364D9D}" type="slidenum">
              <a:rPr lang="tr-TR" smtClean="0"/>
              <a:t>‹#›</a:t>
            </a:fld>
            <a:endParaRPr lang="tr-TR"/>
          </a:p>
        </p:txBody>
      </p:sp>
    </p:spTree>
    <p:extLst>
      <p:ext uri="{BB962C8B-B14F-4D97-AF65-F5344CB8AC3E}">
        <p14:creationId xmlns:p14="http://schemas.microsoft.com/office/powerpoint/2010/main" val="94150253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609600" y="274638"/>
            <a:ext cx="10972800" cy="1143000"/>
          </a:xfrm>
        </p:spPr>
        <p:txBody>
          <a:bodyPr/>
          <a:lstStyle>
            <a:lvl1pPr>
              <a:defRPr/>
            </a:lvl1pPr>
          </a:lstStyle>
          <a:p>
            <a:r>
              <a:rPr lang="tr-TR"/>
              <a:t>Asıl başlık stili için tıklatın</a:t>
            </a:r>
          </a:p>
        </p:txBody>
      </p:sp>
      <p:sp>
        <p:nvSpPr>
          <p:cNvPr id="3" name="Metin Yer Tutucusu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18267CF7-6131-4194-BD1C-97B8DF813CE1}" type="datetimeFigureOut">
              <a:rPr lang="tr-TR" smtClean="0"/>
              <a:t>28.10.2021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E3E1BE4-48FB-460A-9CFB-D214E8364D9D}" type="slidenum">
              <a:rPr lang="tr-TR" smtClean="0"/>
              <a:t>‹#›</a:t>
            </a:fld>
            <a:endParaRPr lang="tr-TR"/>
          </a:p>
        </p:txBody>
      </p:sp>
    </p:spTree>
    <p:extLst>
      <p:ext uri="{BB962C8B-B14F-4D97-AF65-F5344CB8AC3E}">
        <p14:creationId xmlns:p14="http://schemas.microsoft.com/office/powerpoint/2010/main" val="312327415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18267CF7-6131-4194-BD1C-97B8DF813CE1}" type="datetimeFigureOut">
              <a:rPr lang="tr-TR" smtClean="0"/>
              <a:t>28.10.2021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E3E1BE4-48FB-460A-9CFB-D214E8364D9D}" type="slidenum">
              <a:rPr lang="tr-TR" smtClean="0"/>
              <a:t>‹#›</a:t>
            </a:fld>
            <a:endParaRPr lang="tr-TR"/>
          </a:p>
        </p:txBody>
      </p:sp>
    </p:spTree>
    <p:extLst>
      <p:ext uri="{BB962C8B-B14F-4D97-AF65-F5344CB8AC3E}">
        <p14:creationId xmlns:p14="http://schemas.microsoft.com/office/powerpoint/2010/main" val="394161506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8267CF7-6131-4194-BD1C-97B8DF813CE1}" type="datetimeFigureOut">
              <a:rPr lang="tr-TR" smtClean="0"/>
              <a:t>28.10.2021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E3E1BE4-48FB-460A-9CFB-D214E8364D9D}" type="slidenum">
              <a:rPr lang="tr-TR" smtClean="0"/>
              <a:t>‹#›</a:t>
            </a:fld>
            <a:endParaRPr lang="tr-TR"/>
          </a:p>
        </p:txBody>
      </p:sp>
    </p:spTree>
    <p:extLst>
      <p:ext uri="{BB962C8B-B14F-4D97-AF65-F5344CB8AC3E}">
        <p14:creationId xmlns:p14="http://schemas.microsoft.com/office/powerpoint/2010/main" val="213956761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2" y="273050"/>
            <a:ext cx="4011084" cy="1162050"/>
          </a:xfrm>
        </p:spPr>
        <p:txBody>
          <a:bodyPr anchor="b"/>
          <a:lstStyle>
            <a:lvl1pPr algn="l">
              <a:defRPr sz="2000" b="1"/>
            </a:lvl1pPr>
          </a:lstStyle>
          <a:p>
            <a:r>
              <a:rPr lang="tr-TR"/>
              <a:t>Asıl başlık stili için tıklatın</a:t>
            </a:r>
          </a:p>
        </p:txBody>
      </p:sp>
      <p:sp>
        <p:nvSpPr>
          <p:cNvPr id="3" name="İçerik Yer Tutucusu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18267CF7-6131-4194-BD1C-97B8DF813CE1}" type="datetimeFigureOut">
              <a:rPr lang="tr-TR" smtClean="0"/>
              <a:t>28.10.2021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E3E1BE4-48FB-460A-9CFB-D214E8364D9D}" type="slidenum">
              <a:rPr lang="tr-TR" smtClean="0"/>
              <a:t>‹#›</a:t>
            </a:fld>
            <a:endParaRPr lang="tr-TR"/>
          </a:p>
        </p:txBody>
      </p:sp>
    </p:spTree>
    <p:extLst>
      <p:ext uri="{BB962C8B-B14F-4D97-AF65-F5344CB8AC3E}">
        <p14:creationId xmlns:p14="http://schemas.microsoft.com/office/powerpoint/2010/main" val="364745645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2389717" y="4800600"/>
            <a:ext cx="7315200" cy="566738"/>
          </a:xfrm>
        </p:spPr>
        <p:txBody>
          <a:bodyPr anchor="b"/>
          <a:lstStyle>
            <a:lvl1pPr algn="l">
              <a:defRPr sz="2000" b="1"/>
            </a:lvl1pPr>
          </a:lstStyle>
          <a:p>
            <a:r>
              <a:rPr lang="tr-TR"/>
              <a:t>Asıl başlık stili için tıklatın</a:t>
            </a:r>
          </a:p>
        </p:txBody>
      </p:sp>
      <p:sp>
        <p:nvSpPr>
          <p:cNvPr id="3" name="Resim Yer Tutucusu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18267CF7-6131-4194-BD1C-97B8DF813CE1}" type="datetimeFigureOut">
              <a:rPr lang="tr-TR" smtClean="0"/>
              <a:t>28.10.2021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E3E1BE4-48FB-460A-9CFB-D214E8364D9D}" type="slidenum">
              <a:rPr lang="tr-TR" smtClean="0"/>
              <a:t>‹#›</a:t>
            </a:fld>
            <a:endParaRPr lang="tr-TR"/>
          </a:p>
        </p:txBody>
      </p:sp>
    </p:spTree>
    <p:extLst>
      <p:ext uri="{BB962C8B-B14F-4D97-AF65-F5344CB8AC3E}">
        <p14:creationId xmlns:p14="http://schemas.microsoft.com/office/powerpoint/2010/main" val="283056186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8F8F8"/>
            </a:gs>
            <a:gs pos="100000">
              <a:srgbClr val="DDDDDD"/>
            </a:gs>
          </a:gsLst>
          <a:lin ang="5400000" scaled="1"/>
          <a:tileRect/>
        </a:gra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267CF7-6131-4194-BD1C-97B8DF813CE1}" type="datetimeFigureOut">
              <a:rPr lang="tr-TR" smtClean="0"/>
              <a:t>28.10.2021</a:t>
            </a:fld>
            <a:endParaRPr lang="tr-TR"/>
          </a:p>
        </p:txBody>
      </p:sp>
      <p:sp>
        <p:nvSpPr>
          <p:cNvPr id="5" name="Altbilgi Yer Tutucusu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3E1BE4-48FB-460A-9CFB-D214E8364D9D}" type="slidenum">
              <a:rPr lang="tr-TR" smtClean="0"/>
              <a:t>‹#›</a:t>
            </a:fld>
            <a:endParaRPr lang="tr-TR"/>
          </a:p>
        </p:txBody>
      </p:sp>
    </p:spTree>
    <p:extLst>
      <p:ext uri="{BB962C8B-B14F-4D97-AF65-F5344CB8AC3E}">
        <p14:creationId xmlns:p14="http://schemas.microsoft.com/office/powerpoint/2010/main" val="367397801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6.xml"/><Relationship Id="rId4" Type="http://schemas.openxmlformats.org/officeDocument/2006/relationships/chart" Target="../charts/char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6.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99563" y="365117"/>
            <a:ext cx="10515600" cy="6164471"/>
          </a:xfrm>
        </p:spPr>
        <p:txBody>
          <a:bodyPr>
            <a:normAutofit fontScale="90000"/>
          </a:bodyPr>
          <a:lstStyle/>
          <a:p>
            <a:pPr algn="ctr"/>
            <a:r>
              <a:rPr lang="tr-TR" dirty="0">
                <a:solidFill>
                  <a:srgbClr val="C00000"/>
                </a:solidFill>
              </a:rPr>
              <a:t>  </a:t>
            </a:r>
            <a:r>
              <a:rPr lang="tr-TR" sz="5400" b="1" dirty="0">
                <a:solidFill>
                  <a:srgbClr val="C00000"/>
                </a:solidFill>
              </a:rPr>
              <a:t>T.C.</a:t>
            </a:r>
            <a:br>
              <a:rPr lang="tr-TR" sz="5400" b="1" dirty="0">
                <a:solidFill>
                  <a:srgbClr val="C00000"/>
                </a:solidFill>
              </a:rPr>
            </a:br>
            <a:r>
              <a:rPr lang="tr-TR" sz="5400" b="1" dirty="0">
                <a:solidFill>
                  <a:srgbClr val="C00000"/>
                </a:solidFill>
              </a:rPr>
              <a:t>BAŞMAKÇI KAYMAKAMLIĞI</a:t>
            </a:r>
            <a:br>
              <a:rPr lang="tr-TR" sz="5400" b="1" dirty="0">
                <a:solidFill>
                  <a:srgbClr val="C00000"/>
                </a:solidFill>
              </a:rPr>
            </a:br>
            <a:r>
              <a:rPr lang="tr-TR" sz="5400" b="1" dirty="0">
                <a:solidFill>
                  <a:srgbClr val="C00000"/>
                </a:solidFill>
              </a:rPr>
              <a:t>İlçe Milli Eğitim Müdürlüğü</a:t>
            </a:r>
            <a:br>
              <a:rPr lang="tr-TR" sz="5400" b="1" dirty="0">
                <a:solidFill>
                  <a:srgbClr val="C00000"/>
                </a:solidFill>
              </a:rPr>
            </a:br>
            <a:br>
              <a:rPr lang="tr-TR" sz="5400" b="1" dirty="0">
                <a:solidFill>
                  <a:srgbClr val="C00000"/>
                </a:solidFill>
              </a:rPr>
            </a:br>
            <a:r>
              <a:rPr lang="tr-TR" sz="5400" b="1" dirty="0">
                <a:solidFill>
                  <a:srgbClr val="C00000"/>
                </a:solidFill>
              </a:rPr>
              <a:t>AKKEÇİLİ ORTAOKULU</a:t>
            </a:r>
            <a:br>
              <a:rPr lang="tr-TR" sz="5400" b="1" dirty="0">
                <a:solidFill>
                  <a:srgbClr val="C00000"/>
                </a:solidFill>
              </a:rPr>
            </a:br>
            <a:br>
              <a:rPr lang="tr-TR" sz="5400" b="1" dirty="0">
                <a:solidFill>
                  <a:srgbClr val="C00000"/>
                </a:solidFill>
              </a:rPr>
            </a:br>
            <a:r>
              <a:rPr lang="tr-TR" sz="5400" b="1" dirty="0">
                <a:solidFill>
                  <a:srgbClr val="002060"/>
                </a:solidFill>
              </a:rPr>
              <a:t>BRİFİNG DOSYASI</a:t>
            </a:r>
            <a:br>
              <a:rPr lang="tr-TR" sz="5400" b="1" dirty="0">
                <a:solidFill>
                  <a:srgbClr val="C00000"/>
                </a:solidFill>
              </a:rPr>
            </a:br>
            <a:br>
              <a:rPr lang="tr-TR" sz="5400" b="1" dirty="0">
                <a:solidFill>
                  <a:srgbClr val="C00000"/>
                </a:solidFill>
              </a:rPr>
            </a:br>
            <a:r>
              <a:rPr lang="tr-TR" sz="5400" b="1" dirty="0">
                <a:solidFill>
                  <a:srgbClr val="C00000"/>
                </a:solidFill>
              </a:rPr>
              <a:t>                                         </a:t>
            </a:r>
            <a:r>
              <a:rPr lang="tr-TR" sz="3200" b="1" dirty="0">
                <a:solidFill>
                  <a:srgbClr val="C00000"/>
                </a:solidFill>
              </a:rPr>
              <a:t>2021-2022</a:t>
            </a:r>
            <a:endParaRPr lang="tr-TR" sz="2400" b="1" dirty="0">
              <a:solidFill>
                <a:srgbClr val="C00000"/>
              </a:solidFill>
            </a:endParaRPr>
          </a:p>
        </p:txBody>
      </p:sp>
    </p:spTree>
    <p:extLst>
      <p:ext uri="{BB962C8B-B14F-4D97-AF65-F5344CB8AC3E}">
        <p14:creationId xmlns:p14="http://schemas.microsoft.com/office/powerpoint/2010/main" val="208000004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361030" y="1382905"/>
            <a:ext cx="4091185" cy="392159"/>
          </a:xfrm>
          <a:prstGeom prst="rect">
            <a:avLst/>
          </a:prstGeom>
        </p:spPr>
        <p:txBody>
          <a:bodyPr wrap="none">
            <a:spAutoFit/>
          </a:bodyPr>
          <a:lstStyle/>
          <a:p>
            <a:pPr>
              <a:lnSpc>
                <a:spcPct val="115000"/>
              </a:lnSpc>
              <a:spcAft>
                <a:spcPts val="800"/>
              </a:spcAft>
            </a:pPr>
            <a:r>
              <a:rPr lang="tr-TR" b="1" dirty="0">
                <a:solidFill>
                  <a:srgbClr val="C00000"/>
                </a:solidFill>
                <a:ea typeface="Times New Roman" panose="02020603050405020304" pitchFamily="18" charset="0"/>
                <a:cs typeface="Times New Roman" panose="02020603050405020304" pitchFamily="18" charset="0"/>
              </a:rPr>
              <a:t>ÖĞRETMEN SAYILARI  </a:t>
            </a:r>
            <a:r>
              <a:rPr lang="tr-TR" sz="1200" b="1" dirty="0">
                <a:solidFill>
                  <a:srgbClr val="C00000"/>
                </a:solidFill>
                <a:ea typeface="Times New Roman" panose="02020603050405020304" pitchFamily="18" charset="0"/>
                <a:cs typeface="Times New Roman" panose="02020603050405020304" pitchFamily="18" charset="0"/>
              </a:rPr>
              <a:t>(Eğitim Öğretim Yılına Göre)</a:t>
            </a:r>
            <a:endParaRPr lang="tr-TR" sz="1200" dirty="0">
              <a:solidFill>
                <a:srgbClr val="C00000"/>
              </a:solidFill>
              <a:effectLst/>
              <a:ea typeface="Times New Roman" panose="02020603050405020304" pitchFamily="18" charset="0"/>
              <a:cs typeface="Times New Roman" panose="02020603050405020304" pitchFamily="18" charset="0"/>
            </a:endParaRPr>
          </a:p>
        </p:txBody>
      </p:sp>
      <p:graphicFrame>
        <p:nvGraphicFramePr>
          <p:cNvPr id="9" name="Tablo 8"/>
          <p:cNvGraphicFramePr>
            <a:graphicFrameLocks noGrp="1"/>
          </p:cNvGraphicFramePr>
          <p:nvPr>
            <p:extLst>
              <p:ext uri="{D42A27DB-BD31-4B8C-83A1-F6EECF244321}">
                <p14:modId xmlns:p14="http://schemas.microsoft.com/office/powerpoint/2010/main" val="2428898167"/>
              </p:ext>
            </p:extLst>
          </p:nvPr>
        </p:nvGraphicFramePr>
        <p:xfrm>
          <a:off x="3814673" y="1909975"/>
          <a:ext cx="5940000" cy="2880000"/>
        </p:xfrm>
        <a:graphic>
          <a:graphicData uri="http://schemas.openxmlformats.org/drawingml/2006/table">
            <a:tbl>
              <a:tblPr firstRow="1" firstCol="1" bandRow="1">
                <a:effectLst>
                  <a:outerShdw blurRad="76200" dir="18900000" sy="23000" kx="-1200000" algn="bl" rotWithShape="0">
                    <a:prstClr val="black">
                      <a:alpha val="20000"/>
                    </a:prstClr>
                  </a:outerShdw>
                </a:effectLst>
                <a:tableStyleId>{21E4AEA4-8DFA-4A89-87EB-49C32662AFE0}</a:tableStyleId>
              </a:tblPr>
              <a:tblGrid>
                <a:gridCol w="1188000">
                  <a:extLst>
                    <a:ext uri="{9D8B030D-6E8A-4147-A177-3AD203B41FA5}">
                      <a16:colId xmlns:a16="http://schemas.microsoft.com/office/drawing/2014/main" val="20000"/>
                    </a:ext>
                  </a:extLst>
                </a:gridCol>
                <a:gridCol w="1188000">
                  <a:extLst>
                    <a:ext uri="{9D8B030D-6E8A-4147-A177-3AD203B41FA5}">
                      <a16:colId xmlns:a16="http://schemas.microsoft.com/office/drawing/2014/main" val="2498807857"/>
                    </a:ext>
                  </a:extLst>
                </a:gridCol>
                <a:gridCol w="1188000">
                  <a:extLst>
                    <a:ext uri="{9D8B030D-6E8A-4147-A177-3AD203B41FA5}">
                      <a16:colId xmlns:a16="http://schemas.microsoft.com/office/drawing/2014/main" val="3108224865"/>
                    </a:ext>
                  </a:extLst>
                </a:gridCol>
                <a:gridCol w="1188000">
                  <a:extLst>
                    <a:ext uri="{9D8B030D-6E8A-4147-A177-3AD203B41FA5}">
                      <a16:colId xmlns:a16="http://schemas.microsoft.com/office/drawing/2014/main" val="3074134709"/>
                    </a:ext>
                  </a:extLst>
                </a:gridCol>
                <a:gridCol w="1188000">
                  <a:extLst>
                    <a:ext uri="{9D8B030D-6E8A-4147-A177-3AD203B41FA5}">
                      <a16:colId xmlns:a16="http://schemas.microsoft.com/office/drawing/2014/main" val="3717289986"/>
                    </a:ext>
                  </a:extLst>
                </a:gridCol>
              </a:tblGrid>
              <a:tr h="720000">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tr-TR" sz="1200" dirty="0">
                          <a:effectLst/>
                        </a:rPr>
                        <a:t>ÖĞRETMEN NORM</a:t>
                      </a:r>
                      <a:endParaRPr lang="tr-TR"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0"/>
                        </a:spcAft>
                      </a:pPr>
                      <a:endParaRPr lang="tr-T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0000"/>
                        </a:lnSpc>
                        <a:spcAft>
                          <a:spcPts val="0"/>
                        </a:spcAft>
                      </a:pPr>
                      <a:r>
                        <a:rPr lang="tr-TR" sz="1200" dirty="0">
                          <a:effectLst/>
                        </a:rPr>
                        <a:t>Mevcut</a:t>
                      </a:r>
                      <a:endParaRPr lang="tr-T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0000"/>
                        </a:lnSpc>
                        <a:spcAft>
                          <a:spcPts val="0"/>
                        </a:spcAft>
                      </a:pPr>
                      <a:r>
                        <a:rPr lang="tr-TR" sz="1200" dirty="0">
                          <a:effectLst/>
                        </a:rPr>
                        <a:t>İhtiyaç</a:t>
                      </a:r>
                      <a:endParaRPr lang="tr-T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0000"/>
                        </a:lnSpc>
                        <a:spcAft>
                          <a:spcPts val="0"/>
                        </a:spcAft>
                      </a:pPr>
                      <a:r>
                        <a:rPr lang="tr-TR" sz="1200" dirty="0">
                          <a:effectLst/>
                        </a:rPr>
                        <a:t>Fazla</a:t>
                      </a:r>
                      <a:endParaRPr lang="tr-T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71755" marR="71755" algn="ctr">
                        <a:lnSpc>
                          <a:spcPct val="100000"/>
                        </a:lnSpc>
                        <a:spcAft>
                          <a:spcPts val="0"/>
                        </a:spcAft>
                      </a:pPr>
                      <a:r>
                        <a:rPr lang="tr-TR" sz="1200" dirty="0">
                          <a:effectLst/>
                        </a:rPr>
                        <a:t>Ücretli Öğretmen Sayısı</a:t>
                      </a:r>
                      <a:endParaRPr lang="tr-T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533608120"/>
                  </a:ext>
                </a:extLst>
              </a:tr>
              <a:tr h="720000">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tr-TR" sz="1200" kern="12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2019/2020</a:t>
                      </a:r>
                    </a:p>
                  </a:txBody>
                  <a:tcPr marL="68580" marR="68580" marT="0" marB="0" anchor="ctr">
                    <a:solidFill>
                      <a:schemeClr val="accent2"/>
                    </a:solidFill>
                  </a:tcPr>
                </a:tc>
                <a:tc>
                  <a:txBody>
                    <a:bodyPr/>
                    <a:lstStyle/>
                    <a:p>
                      <a:pPr marL="0" algn="ctr" defTabSz="914400" rtl="0" eaLnBrk="1" latinLnBrk="0" hangingPunct="1">
                        <a:lnSpc>
                          <a:spcPct val="115000"/>
                        </a:lnSpc>
                        <a:spcAft>
                          <a:spcPts val="0"/>
                        </a:spcAft>
                      </a:pPr>
                      <a:r>
                        <a:rPr lang="tr-TR" sz="140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rPr>
                        <a:t>6</a:t>
                      </a:r>
                    </a:p>
                  </a:txBody>
                  <a:tcPr marL="68580" marR="68580" marT="0" marB="0" anchor="ctr">
                    <a:solidFill>
                      <a:schemeClr val="accent2">
                        <a:lumMod val="40000"/>
                        <a:lumOff val="60000"/>
                      </a:schemeClr>
                    </a:solidFill>
                  </a:tcPr>
                </a:tc>
                <a:tc>
                  <a:txBody>
                    <a:bodyPr/>
                    <a:lstStyle/>
                    <a:p>
                      <a:pPr marL="0" algn="ctr" defTabSz="914400" rtl="0" eaLnBrk="1" latinLnBrk="0" hangingPunct="1">
                        <a:lnSpc>
                          <a:spcPct val="115000"/>
                        </a:lnSpc>
                        <a:spcAft>
                          <a:spcPts val="0"/>
                        </a:spcAft>
                      </a:pPr>
                      <a:r>
                        <a:rPr lang="tr-TR" sz="140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rPr>
                        <a:t>0</a:t>
                      </a:r>
                    </a:p>
                  </a:txBody>
                  <a:tcPr marL="68580" marR="68580" marT="0" marB="0" anchor="ctr">
                    <a:solidFill>
                      <a:schemeClr val="accent2">
                        <a:lumMod val="40000"/>
                        <a:lumOff val="60000"/>
                      </a:schemeClr>
                    </a:solidFill>
                  </a:tcPr>
                </a:tc>
                <a:tc>
                  <a:txBody>
                    <a:bodyPr/>
                    <a:lstStyle/>
                    <a:p>
                      <a:pPr marL="0" algn="ctr" defTabSz="914400" rtl="0" eaLnBrk="1" latinLnBrk="0" hangingPunct="1">
                        <a:lnSpc>
                          <a:spcPct val="115000"/>
                        </a:lnSpc>
                        <a:spcAft>
                          <a:spcPts val="0"/>
                        </a:spcAft>
                      </a:pPr>
                      <a:r>
                        <a:rPr lang="tr-TR" sz="140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rPr>
                        <a:t>0</a:t>
                      </a:r>
                    </a:p>
                  </a:txBody>
                  <a:tcPr marL="68580" marR="68580" marT="0" marB="0" anchor="ctr">
                    <a:solidFill>
                      <a:schemeClr val="accent2">
                        <a:lumMod val="40000"/>
                        <a:lumOff val="60000"/>
                      </a:schemeClr>
                    </a:solidFill>
                  </a:tcPr>
                </a:tc>
                <a:tc>
                  <a:txBody>
                    <a:bodyPr/>
                    <a:lstStyle/>
                    <a:p>
                      <a:pPr marL="0" algn="ctr" defTabSz="914400" rtl="0" eaLnBrk="1" latinLnBrk="0" hangingPunct="1">
                        <a:lnSpc>
                          <a:spcPct val="115000"/>
                        </a:lnSpc>
                        <a:spcAft>
                          <a:spcPts val="0"/>
                        </a:spcAft>
                      </a:pPr>
                      <a:r>
                        <a:rPr lang="tr-TR" sz="140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rPr>
                        <a:t>0</a:t>
                      </a:r>
                    </a:p>
                  </a:txBody>
                  <a:tcPr marL="68580" marR="68580" marT="0" marB="0" anchor="ctr">
                    <a:solidFill>
                      <a:schemeClr val="accent2">
                        <a:lumMod val="40000"/>
                        <a:lumOff val="60000"/>
                      </a:schemeClr>
                    </a:solidFill>
                  </a:tcPr>
                </a:tc>
                <a:extLst>
                  <a:ext uri="{0D108BD9-81ED-4DB2-BD59-A6C34878D82A}">
                    <a16:rowId xmlns:a16="http://schemas.microsoft.com/office/drawing/2014/main" val="10005"/>
                  </a:ext>
                </a:extLst>
              </a:tr>
              <a:tr h="720000">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tr-TR" sz="1200" dirty="0">
                          <a:effectLst/>
                          <a:latin typeface="Calibri" panose="020F0502020204030204" pitchFamily="34" charset="0"/>
                          <a:ea typeface="Times New Roman" panose="02020603050405020304" pitchFamily="18" charset="0"/>
                          <a:cs typeface="Times New Roman" panose="02020603050405020304" pitchFamily="18" charset="0"/>
                        </a:rPr>
                        <a:t>2020/2021</a:t>
                      </a:r>
                    </a:p>
                  </a:txBody>
                  <a:tcPr marL="68580" marR="68580" marT="0" marB="0" anchor="ctr">
                    <a:solidFill>
                      <a:schemeClr val="accent5"/>
                    </a:solidFill>
                  </a:tcPr>
                </a:tc>
                <a:tc>
                  <a:txBody>
                    <a:bodyPr/>
                    <a:lstStyle/>
                    <a:p>
                      <a:pPr marL="0" algn="ctr" defTabSz="914400" rtl="0" eaLnBrk="1" latinLnBrk="0" hangingPunct="1">
                        <a:lnSpc>
                          <a:spcPct val="115000"/>
                        </a:lnSpc>
                        <a:spcAft>
                          <a:spcPts val="0"/>
                        </a:spcAft>
                      </a:pPr>
                      <a:r>
                        <a:rPr lang="tr-TR" sz="140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rPr>
                        <a:t>5</a:t>
                      </a:r>
                    </a:p>
                  </a:txBody>
                  <a:tcPr marL="68580" marR="68580" marT="0" marB="0" anchor="ctr">
                    <a:solidFill>
                      <a:schemeClr val="accent5">
                        <a:lumMod val="40000"/>
                        <a:lumOff val="60000"/>
                      </a:schemeClr>
                    </a:solidFill>
                  </a:tcPr>
                </a:tc>
                <a:tc>
                  <a:txBody>
                    <a:bodyPr/>
                    <a:lstStyle/>
                    <a:p>
                      <a:pPr marL="0" algn="ctr" defTabSz="914400" rtl="0" eaLnBrk="1" latinLnBrk="0" hangingPunct="1">
                        <a:lnSpc>
                          <a:spcPct val="115000"/>
                        </a:lnSpc>
                        <a:spcAft>
                          <a:spcPts val="0"/>
                        </a:spcAft>
                      </a:pPr>
                      <a:r>
                        <a:rPr lang="tr-TR" sz="140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rPr>
                        <a:t>0</a:t>
                      </a:r>
                    </a:p>
                  </a:txBody>
                  <a:tcPr marL="68580" marR="68580" marT="0" marB="0" anchor="ctr">
                    <a:solidFill>
                      <a:schemeClr val="accent5">
                        <a:lumMod val="40000"/>
                        <a:lumOff val="60000"/>
                      </a:schemeClr>
                    </a:solidFill>
                  </a:tcPr>
                </a:tc>
                <a:tc>
                  <a:txBody>
                    <a:bodyPr/>
                    <a:lstStyle/>
                    <a:p>
                      <a:pPr marL="0" algn="ctr" defTabSz="914400" rtl="0" eaLnBrk="1" latinLnBrk="0" hangingPunct="1">
                        <a:lnSpc>
                          <a:spcPct val="115000"/>
                        </a:lnSpc>
                        <a:spcAft>
                          <a:spcPts val="0"/>
                        </a:spcAft>
                      </a:pPr>
                      <a:r>
                        <a:rPr lang="tr-TR" sz="140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rPr>
                        <a:t>0</a:t>
                      </a:r>
                    </a:p>
                  </a:txBody>
                  <a:tcPr marL="68580" marR="68580" marT="0" marB="0" anchor="ctr">
                    <a:solidFill>
                      <a:schemeClr val="accent5">
                        <a:lumMod val="40000"/>
                        <a:lumOff val="60000"/>
                      </a:schemeClr>
                    </a:solidFill>
                  </a:tcPr>
                </a:tc>
                <a:tc>
                  <a:txBody>
                    <a:bodyPr/>
                    <a:lstStyle/>
                    <a:p>
                      <a:pPr marL="0" algn="ctr" defTabSz="914400" rtl="0" eaLnBrk="1" latinLnBrk="0" hangingPunct="1">
                        <a:lnSpc>
                          <a:spcPct val="115000"/>
                        </a:lnSpc>
                        <a:spcAft>
                          <a:spcPts val="0"/>
                        </a:spcAft>
                      </a:pPr>
                      <a:r>
                        <a:rPr lang="tr-TR" sz="140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rPr>
                        <a:t>0</a:t>
                      </a:r>
                    </a:p>
                  </a:txBody>
                  <a:tcPr marL="68580" marR="68580" marT="0" marB="0" anchor="ctr">
                    <a:solidFill>
                      <a:schemeClr val="accent5">
                        <a:lumMod val="40000"/>
                        <a:lumOff val="60000"/>
                      </a:schemeClr>
                    </a:solidFill>
                  </a:tcPr>
                </a:tc>
                <a:extLst>
                  <a:ext uri="{0D108BD9-81ED-4DB2-BD59-A6C34878D82A}">
                    <a16:rowId xmlns:a16="http://schemas.microsoft.com/office/drawing/2014/main" val="2164734104"/>
                  </a:ext>
                </a:extLst>
              </a:tr>
              <a:tr h="720000">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tr-TR" sz="1200" dirty="0">
                          <a:effectLst/>
                          <a:latin typeface="Calibri" panose="020F0502020204030204" pitchFamily="34" charset="0"/>
                          <a:ea typeface="Times New Roman" panose="02020603050405020304" pitchFamily="18" charset="0"/>
                          <a:cs typeface="Times New Roman" panose="02020603050405020304" pitchFamily="18" charset="0"/>
                        </a:rPr>
                        <a:t>2021/2022</a:t>
                      </a:r>
                    </a:p>
                  </a:txBody>
                  <a:tcPr marL="68580" marR="68580" marT="0" marB="0" anchor="ctr">
                    <a:solidFill>
                      <a:schemeClr val="accent6">
                        <a:lumMod val="75000"/>
                      </a:schemeClr>
                    </a:solidFill>
                  </a:tcPr>
                </a:tc>
                <a:tc>
                  <a:txBody>
                    <a:bodyPr/>
                    <a:lstStyle/>
                    <a:p>
                      <a:pPr marL="0" algn="ctr" defTabSz="914400" rtl="0" eaLnBrk="1" latinLnBrk="0" hangingPunct="1">
                        <a:lnSpc>
                          <a:spcPct val="115000"/>
                        </a:lnSpc>
                        <a:spcAft>
                          <a:spcPts val="0"/>
                        </a:spcAft>
                      </a:pPr>
                      <a:r>
                        <a:rPr lang="tr-TR" sz="140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rPr>
                        <a:t>5</a:t>
                      </a:r>
                    </a:p>
                  </a:txBody>
                  <a:tcPr marL="68580" marR="68580" marT="0" marB="0" anchor="ctr">
                    <a:solidFill>
                      <a:schemeClr val="accent6">
                        <a:lumMod val="40000"/>
                        <a:lumOff val="60000"/>
                      </a:schemeClr>
                    </a:solidFill>
                  </a:tcPr>
                </a:tc>
                <a:tc>
                  <a:txBody>
                    <a:bodyPr/>
                    <a:lstStyle/>
                    <a:p>
                      <a:pPr marL="0" algn="ctr" defTabSz="914400" rtl="0" eaLnBrk="1" latinLnBrk="0" hangingPunct="1">
                        <a:lnSpc>
                          <a:spcPct val="115000"/>
                        </a:lnSpc>
                        <a:spcAft>
                          <a:spcPts val="0"/>
                        </a:spcAft>
                      </a:pPr>
                      <a:r>
                        <a:rPr lang="tr-TR" sz="140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rPr>
                        <a:t>0</a:t>
                      </a:r>
                    </a:p>
                  </a:txBody>
                  <a:tcPr marL="68580" marR="68580" marT="0" marB="0" anchor="ctr">
                    <a:solidFill>
                      <a:schemeClr val="accent6">
                        <a:lumMod val="40000"/>
                        <a:lumOff val="60000"/>
                      </a:schemeClr>
                    </a:solidFill>
                  </a:tcPr>
                </a:tc>
                <a:tc>
                  <a:txBody>
                    <a:bodyPr/>
                    <a:lstStyle/>
                    <a:p>
                      <a:pPr marL="0" algn="ctr" defTabSz="914400" rtl="0" eaLnBrk="1" latinLnBrk="0" hangingPunct="1">
                        <a:lnSpc>
                          <a:spcPct val="115000"/>
                        </a:lnSpc>
                        <a:spcAft>
                          <a:spcPts val="0"/>
                        </a:spcAft>
                      </a:pPr>
                      <a:r>
                        <a:rPr lang="tr-TR" sz="140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rPr>
                        <a:t>0</a:t>
                      </a:r>
                    </a:p>
                  </a:txBody>
                  <a:tcPr marL="68580" marR="68580" marT="0" marB="0" anchor="ctr">
                    <a:solidFill>
                      <a:schemeClr val="accent6">
                        <a:lumMod val="40000"/>
                        <a:lumOff val="60000"/>
                      </a:schemeClr>
                    </a:solidFill>
                  </a:tcPr>
                </a:tc>
                <a:tc>
                  <a:txBody>
                    <a:bodyPr/>
                    <a:lstStyle/>
                    <a:p>
                      <a:pPr marL="0" algn="ctr" defTabSz="914400" rtl="0" eaLnBrk="1" latinLnBrk="0" hangingPunct="1">
                        <a:lnSpc>
                          <a:spcPct val="115000"/>
                        </a:lnSpc>
                        <a:spcAft>
                          <a:spcPts val="0"/>
                        </a:spcAft>
                      </a:pPr>
                      <a:r>
                        <a:rPr lang="tr-TR" sz="140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rPr>
                        <a:t>1</a:t>
                      </a:r>
                    </a:p>
                  </a:txBody>
                  <a:tcPr marL="68580" marR="68580" marT="0" marB="0" anchor="ctr">
                    <a:solidFill>
                      <a:schemeClr val="accent6">
                        <a:lumMod val="40000"/>
                        <a:lumOff val="60000"/>
                      </a:schemeClr>
                    </a:solidFill>
                  </a:tcPr>
                </a:tc>
                <a:extLst>
                  <a:ext uri="{0D108BD9-81ED-4DB2-BD59-A6C34878D82A}">
                    <a16:rowId xmlns:a16="http://schemas.microsoft.com/office/drawing/2014/main" val="826734331"/>
                  </a:ext>
                </a:extLst>
              </a:tr>
            </a:tbl>
          </a:graphicData>
        </a:graphic>
      </p:graphicFrame>
    </p:spTree>
    <p:extLst>
      <p:ext uri="{BB962C8B-B14F-4D97-AF65-F5344CB8AC3E}">
        <p14:creationId xmlns:p14="http://schemas.microsoft.com/office/powerpoint/2010/main" val="21655062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o 6"/>
          <p:cNvGraphicFramePr>
            <a:graphicFrameLocks noGrp="1"/>
          </p:cNvGraphicFramePr>
          <p:nvPr>
            <p:extLst>
              <p:ext uri="{D42A27DB-BD31-4B8C-83A1-F6EECF244321}">
                <p14:modId xmlns:p14="http://schemas.microsoft.com/office/powerpoint/2010/main" val="2551159049"/>
              </p:ext>
            </p:extLst>
          </p:nvPr>
        </p:nvGraphicFramePr>
        <p:xfrm>
          <a:off x="275395" y="1985992"/>
          <a:ext cx="4284000" cy="1972800"/>
        </p:xfrm>
        <a:graphic>
          <a:graphicData uri="http://schemas.openxmlformats.org/drawingml/2006/table">
            <a:tbl>
              <a:tblPr firstRow="1" firstCol="1" bandRow="1">
                <a:effectLst>
                  <a:outerShdw blurRad="76200" dir="18900000" sy="23000" kx="-1200000" algn="bl" rotWithShape="0">
                    <a:prstClr val="black">
                      <a:alpha val="20000"/>
                    </a:prstClr>
                  </a:outerShdw>
                </a:effectLst>
                <a:tableStyleId>{00A15C55-8517-42AA-B614-E9B94910E393}</a:tableStyleId>
              </a:tblPr>
              <a:tblGrid>
                <a:gridCol w="828000">
                  <a:extLst>
                    <a:ext uri="{9D8B030D-6E8A-4147-A177-3AD203B41FA5}">
                      <a16:colId xmlns:a16="http://schemas.microsoft.com/office/drawing/2014/main" val="20000"/>
                    </a:ext>
                  </a:extLst>
                </a:gridCol>
                <a:gridCol w="576000">
                  <a:extLst>
                    <a:ext uri="{9D8B030D-6E8A-4147-A177-3AD203B41FA5}">
                      <a16:colId xmlns:a16="http://schemas.microsoft.com/office/drawing/2014/main" val="20001"/>
                    </a:ext>
                  </a:extLst>
                </a:gridCol>
                <a:gridCol w="576000">
                  <a:extLst>
                    <a:ext uri="{9D8B030D-6E8A-4147-A177-3AD203B41FA5}">
                      <a16:colId xmlns:a16="http://schemas.microsoft.com/office/drawing/2014/main" val="20002"/>
                    </a:ext>
                  </a:extLst>
                </a:gridCol>
                <a:gridCol w="576000">
                  <a:extLst>
                    <a:ext uri="{9D8B030D-6E8A-4147-A177-3AD203B41FA5}">
                      <a16:colId xmlns:a16="http://schemas.microsoft.com/office/drawing/2014/main" val="20003"/>
                    </a:ext>
                  </a:extLst>
                </a:gridCol>
                <a:gridCol w="576000">
                  <a:extLst>
                    <a:ext uri="{9D8B030D-6E8A-4147-A177-3AD203B41FA5}">
                      <a16:colId xmlns:a16="http://schemas.microsoft.com/office/drawing/2014/main" val="20004"/>
                    </a:ext>
                  </a:extLst>
                </a:gridCol>
                <a:gridCol w="576000">
                  <a:extLst>
                    <a:ext uri="{9D8B030D-6E8A-4147-A177-3AD203B41FA5}">
                      <a16:colId xmlns:a16="http://schemas.microsoft.com/office/drawing/2014/main" val="20005"/>
                    </a:ext>
                  </a:extLst>
                </a:gridCol>
                <a:gridCol w="576000">
                  <a:extLst>
                    <a:ext uri="{9D8B030D-6E8A-4147-A177-3AD203B41FA5}">
                      <a16:colId xmlns:a16="http://schemas.microsoft.com/office/drawing/2014/main" val="20006"/>
                    </a:ext>
                  </a:extLst>
                </a:gridCol>
              </a:tblGrid>
              <a:tr h="532800">
                <a:tc rowSpan="2">
                  <a:txBody>
                    <a:bodyPr/>
                    <a:lstStyle/>
                    <a:p>
                      <a:pPr algn="ctr">
                        <a:lnSpc>
                          <a:spcPct val="115000"/>
                        </a:lnSpc>
                        <a:spcAft>
                          <a:spcPts val="0"/>
                        </a:spcAft>
                      </a:pPr>
                      <a:r>
                        <a:rPr lang="tr-TR" sz="1400" dirty="0">
                          <a:effectLst/>
                        </a:rPr>
                        <a:t>YÖNETİCİ NORM</a:t>
                      </a:r>
                      <a:endParaRPr lang="tr-T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gridSpan="2">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tr-TR" sz="1200" dirty="0">
                          <a:effectLst/>
                        </a:rPr>
                        <a:t>Okul Müdürü</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gridSpan="2">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tr-TR" sz="1200" dirty="0">
                          <a:effectLst/>
                        </a:rPr>
                        <a:t>Müdür Yardımcısı</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gridSpan="2">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tr-TR" sz="1200" dirty="0">
                          <a:effectLst/>
                        </a:rPr>
                        <a:t>TOPLAM</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360000">
                <a:tc vMerge="1">
                  <a:txBody>
                    <a:bodyPr/>
                    <a:lstStyle/>
                    <a:p>
                      <a:endParaRPr lang="tr-TR"/>
                    </a:p>
                  </a:txBody>
                  <a:tcPr/>
                </a:tc>
                <a:tc>
                  <a:txBody>
                    <a:bodyPr/>
                    <a:lstStyle/>
                    <a:p>
                      <a:pPr algn="ctr">
                        <a:lnSpc>
                          <a:spcPct val="115000"/>
                        </a:lnSpc>
                        <a:spcAft>
                          <a:spcPts val="0"/>
                        </a:spcAft>
                      </a:pPr>
                      <a:r>
                        <a:rPr lang="tr-TR" sz="1100" dirty="0">
                          <a:effectLst/>
                        </a:rPr>
                        <a:t>Mevcut</a:t>
                      </a:r>
                      <a:endParaRPr lang="tr-TR"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100" dirty="0">
                          <a:effectLst/>
                        </a:rPr>
                        <a:t>İhtiyaç</a:t>
                      </a:r>
                      <a:endParaRPr lang="tr-TR"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100" dirty="0">
                          <a:effectLst/>
                        </a:rPr>
                        <a:t>Mevcut</a:t>
                      </a:r>
                      <a:endParaRPr lang="tr-TR"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100" dirty="0">
                          <a:effectLst/>
                        </a:rPr>
                        <a:t>İhtiyaç</a:t>
                      </a:r>
                      <a:endParaRPr lang="tr-TR"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100" dirty="0">
                          <a:effectLst/>
                        </a:rPr>
                        <a:t>Mevcut</a:t>
                      </a:r>
                      <a:endParaRPr lang="tr-TR"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tr-TR" sz="1100" dirty="0">
                          <a:effectLst/>
                        </a:rPr>
                        <a:t>İhtiyaç</a:t>
                      </a:r>
                      <a:endParaRPr lang="tr-TR"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360000">
                <a:tc>
                  <a:txBody>
                    <a:bodyPr/>
                    <a:lstStyle/>
                    <a:p>
                      <a:pPr marL="0" marR="0" indent="0" algn="ctr" defTabSz="914400" rtl="0" eaLnBrk="1" fontAlgn="auto" latinLnBrk="0" hangingPunct="1">
                        <a:lnSpc>
                          <a:spcPct val="115000"/>
                        </a:lnSpc>
                        <a:spcBef>
                          <a:spcPts val="0"/>
                        </a:spcBef>
                        <a:spcAft>
                          <a:spcPts val="0"/>
                        </a:spcAft>
                        <a:buClrTx/>
                        <a:buSzTx/>
                        <a:buFontTx/>
                        <a:buNone/>
                        <a:tabLst>
                          <a:tab pos="828675" algn="l"/>
                        </a:tabLst>
                        <a:defRPr/>
                      </a:pPr>
                      <a:r>
                        <a:rPr lang="tr-TR" sz="1200" dirty="0">
                          <a:effectLst/>
                          <a:latin typeface="+mn-lt"/>
                          <a:ea typeface="Times New Roman" panose="02020603050405020304" pitchFamily="18" charset="0"/>
                          <a:cs typeface="Times New Roman" panose="02020603050405020304" pitchFamily="18" charset="0"/>
                        </a:rPr>
                        <a:t>2019/2020</a:t>
                      </a:r>
                    </a:p>
                  </a:txBody>
                  <a:tcPr marL="68580" marR="68580" marT="0" marB="0" anchor="ctr">
                    <a:solidFill>
                      <a:schemeClr val="accent4"/>
                    </a:solidFill>
                  </a:tcPr>
                </a:tc>
                <a:tc>
                  <a:txBody>
                    <a:bodyPr/>
                    <a:lstStyle/>
                    <a:p>
                      <a:pPr marL="31750" algn="ctr">
                        <a:lnSpc>
                          <a:spcPct val="115000"/>
                        </a:lnSpc>
                        <a:spcAft>
                          <a:spcPts val="0"/>
                        </a:spcAft>
                      </a:pPr>
                      <a:r>
                        <a:rPr lang="tr-TR" sz="1200" dirty="0">
                          <a:effectLst/>
                          <a:latin typeface="+mn-lt"/>
                          <a:ea typeface="Times New Roman" panose="02020603050405020304" pitchFamily="18" charset="0"/>
                          <a:cs typeface="Times New Roman" panose="02020603050405020304" pitchFamily="18" charset="0"/>
                        </a:rPr>
                        <a:t>1</a:t>
                      </a:r>
                    </a:p>
                  </a:txBody>
                  <a:tcPr marL="68580" marR="68580" marT="0" marB="0" anchor="ctr">
                    <a:solidFill>
                      <a:schemeClr val="accent4">
                        <a:lumMod val="20000"/>
                        <a:lumOff val="80000"/>
                      </a:schemeClr>
                    </a:solidFill>
                  </a:tcPr>
                </a:tc>
                <a:tc>
                  <a:txBody>
                    <a:bodyPr/>
                    <a:lstStyle/>
                    <a:p>
                      <a:pPr marL="31750" algn="ctr">
                        <a:lnSpc>
                          <a:spcPct val="115000"/>
                        </a:lnSpc>
                        <a:spcAft>
                          <a:spcPts val="0"/>
                        </a:spcAft>
                      </a:pPr>
                      <a:r>
                        <a:rPr lang="tr-TR" sz="1200" dirty="0">
                          <a:effectLst/>
                          <a:latin typeface="+mn-lt"/>
                          <a:ea typeface="Times New Roman" panose="02020603050405020304" pitchFamily="18" charset="0"/>
                          <a:cs typeface="Times New Roman" panose="02020603050405020304" pitchFamily="18" charset="0"/>
                        </a:rPr>
                        <a:t>0</a:t>
                      </a:r>
                    </a:p>
                  </a:txBody>
                  <a:tcPr marL="68580" marR="68580" marT="0" marB="0" anchor="ctr">
                    <a:solidFill>
                      <a:schemeClr val="accent4">
                        <a:lumMod val="20000"/>
                        <a:lumOff val="80000"/>
                      </a:schemeClr>
                    </a:solidFill>
                  </a:tcPr>
                </a:tc>
                <a:tc>
                  <a:txBody>
                    <a:bodyPr/>
                    <a:lstStyle/>
                    <a:p>
                      <a:pPr marL="31750" algn="ctr">
                        <a:lnSpc>
                          <a:spcPct val="115000"/>
                        </a:lnSpc>
                        <a:spcAft>
                          <a:spcPts val="0"/>
                        </a:spcAft>
                      </a:pPr>
                      <a:r>
                        <a:rPr lang="tr-TR" sz="1200" dirty="0">
                          <a:effectLst/>
                          <a:latin typeface="+mn-lt"/>
                          <a:ea typeface="Times New Roman" panose="02020603050405020304" pitchFamily="18" charset="0"/>
                          <a:cs typeface="Times New Roman" panose="02020603050405020304" pitchFamily="18" charset="0"/>
                        </a:rPr>
                        <a:t>0</a:t>
                      </a:r>
                    </a:p>
                  </a:txBody>
                  <a:tcPr marL="68580" marR="68580" marT="0" marB="0" anchor="ctr">
                    <a:solidFill>
                      <a:schemeClr val="accent4">
                        <a:lumMod val="20000"/>
                        <a:lumOff val="80000"/>
                      </a:schemeClr>
                    </a:solidFill>
                  </a:tcPr>
                </a:tc>
                <a:tc>
                  <a:txBody>
                    <a:bodyPr/>
                    <a:lstStyle/>
                    <a:p>
                      <a:pPr marL="31750" algn="ctr">
                        <a:lnSpc>
                          <a:spcPct val="115000"/>
                        </a:lnSpc>
                        <a:spcAft>
                          <a:spcPts val="0"/>
                        </a:spcAft>
                      </a:pPr>
                      <a:r>
                        <a:rPr lang="tr-TR" sz="1200" dirty="0">
                          <a:effectLst/>
                          <a:latin typeface="+mn-lt"/>
                          <a:ea typeface="Times New Roman" panose="02020603050405020304" pitchFamily="18" charset="0"/>
                          <a:cs typeface="Times New Roman" panose="02020603050405020304" pitchFamily="18" charset="0"/>
                        </a:rPr>
                        <a:t>1</a:t>
                      </a:r>
                    </a:p>
                  </a:txBody>
                  <a:tcPr marL="68580" marR="68580" marT="0" marB="0" anchor="ctr">
                    <a:solidFill>
                      <a:schemeClr val="accent4">
                        <a:lumMod val="20000"/>
                        <a:lumOff val="80000"/>
                      </a:schemeClr>
                    </a:solidFill>
                  </a:tcPr>
                </a:tc>
                <a:tc>
                  <a:txBody>
                    <a:bodyPr/>
                    <a:lstStyle/>
                    <a:p>
                      <a:pPr marL="31750" algn="ctr">
                        <a:lnSpc>
                          <a:spcPct val="115000"/>
                        </a:lnSpc>
                        <a:spcAft>
                          <a:spcPts val="0"/>
                        </a:spcAft>
                      </a:pPr>
                      <a:r>
                        <a:rPr lang="tr-TR" sz="1200" b="1" dirty="0">
                          <a:effectLst/>
                          <a:latin typeface="+mn-lt"/>
                          <a:ea typeface="Times New Roman" panose="02020603050405020304" pitchFamily="18" charset="0"/>
                          <a:cs typeface="Times New Roman" panose="02020603050405020304" pitchFamily="18" charset="0"/>
                        </a:rPr>
                        <a:t>1</a:t>
                      </a:r>
                    </a:p>
                  </a:txBody>
                  <a:tcPr marL="68580" marR="68580" marT="0" marB="0" anchor="ctr">
                    <a:solidFill>
                      <a:schemeClr val="accent4">
                        <a:lumMod val="20000"/>
                        <a:lumOff val="80000"/>
                      </a:schemeClr>
                    </a:solidFill>
                  </a:tcPr>
                </a:tc>
                <a:tc>
                  <a:txBody>
                    <a:bodyPr/>
                    <a:lstStyle/>
                    <a:p>
                      <a:pPr marL="31750" algn="ctr">
                        <a:lnSpc>
                          <a:spcPct val="115000"/>
                        </a:lnSpc>
                        <a:spcAft>
                          <a:spcPts val="0"/>
                        </a:spcAft>
                      </a:pPr>
                      <a:r>
                        <a:rPr lang="tr-TR" sz="1200" b="1" dirty="0">
                          <a:effectLst/>
                          <a:latin typeface="+mn-lt"/>
                          <a:ea typeface="Times New Roman" panose="02020603050405020304" pitchFamily="18" charset="0"/>
                          <a:cs typeface="Times New Roman" panose="02020603050405020304" pitchFamily="18" charset="0"/>
                        </a:rPr>
                        <a:t>1</a:t>
                      </a:r>
                    </a:p>
                  </a:txBody>
                  <a:tcPr marL="68580" marR="68580" marT="0" marB="0" anchor="ctr">
                    <a:solidFill>
                      <a:schemeClr val="accent4">
                        <a:lumMod val="20000"/>
                        <a:lumOff val="80000"/>
                      </a:schemeClr>
                    </a:solidFill>
                  </a:tcPr>
                </a:tc>
                <a:extLst>
                  <a:ext uri="{0D108BD9-81ED-4DB2-BD59-A6C34878D82A}">
                    <a16:rowId xmlns:a16="http://schemas.microsoft.com/office/drawing/2014/main" val="10006"/>
                  </a:ext>
                </a:extLst>
              </a:tr>
              <a:tr h="360000">
                <a:tc>
                  <a:txBody>
                    <a:bodyPr/>
                    <a:lstStyle/>
                    <a:p>
                      <a:pPr marL="0" marR="0" indent="0" algn="ctr" defTabSz="914400" rtl="0" eaLnBrk="1" fontAlgn="auto" latinLnBrk="0" hangingPunct="1">
                        <a:lnSpc>
                          <a:spcPct val="115000"/>
                        </a:lnSpc>
                        <a:spcBef>
                          <a:spcPts val="0"/>
                        </a:spcBef>
                        <a:spcAft>
                          <a:spcPts val="0"/>
                        </a:spcAft>
                        <a:buClrTx/>
                        <a:buSzTx/>
                        <a:buFontTx/>
                        <a:buNone/>
                        <a:tabLst>
                          <a:tab pos="828675" algn="l"/>
                        </a:tabLst>
                        <a:defRPr/>
                      </a:pPr>
                      <a:r>
                        <a:rPr lang="tr-TR" sz="1200" dirty="0">
                          <a:effectLst/>
                          <a:latin typeface="+mn-lt"/>
                          <a:ea typeface="Times New Roman" panose="02020603050405020304" pitchFamily="18" charset="0"/>
                          <a:cs typeface="Times New Roman" panose="02020603050405020304" pitchFamily="18" charset="0"/>
                        </a:rPr>
                        <a:t>2020/2021</a:t>
                      </a:r>
                    </a:p>
                  </a:txBody>
                  <a:tcPr marL="68580" marR="68580" marT="0" marB="0" anchor="ctr">
                    <a:solidFill>
                      <a:schemeClr val="accent5"/>
                    </a:solidFill>
                  </a:tcPr>
                </a:tc>
                <a:tc>
                  <a:txBody>
                    <a:bodyPr/>
                    <a:lstStyle/>
                    <a:p>
                      <a:pPr marL="31750" algn="ctr">
                        <a:lnSpc>
                          <a:spcPct val="115000"/>
                        </a:lnSpc>
                        <a:spcAft>
                          <a:spcPts val="0"/>
                        </a:spcAft>
                      </a:pPr>
                      <a:r>
                        <a:rPr lang="tr-TR" sz="1200" dirty="0">
                          <a:effectLst/>
                          <a:latin typeface="+mn-lt"/>
                          <a:ea typeface="Times New Roman" panose="02020603050405020304" pitchFamily="18" charset="0"/>
                          <a:cs typeface="Times New Roman" panose="02020603050405020304" pitchFamily="18" charset="0"/>
                        </a:rPr>
                        <a:t>0</a:t>
                      </a:r>
                    </a:p>
                  </a:txBody>
                  <a:tcPr marL="68580" marR="68580" marT="0" marB="0" anchor="ctr">
                    <a:solidFill>
                      <a:schemeClr val="accent5">
                        <a:lumMod val="40000"/>
                        <a:lumOff val="60000"/>
                      </a:schemeClr>
                    </a:solidFill>
                  </a:tcPr>
                </a:tc>
                <a:tc>
                  <a:txBody>
                    <a:bodyPr/>
                    <a:lstStyle/>
                    <a:p>
                      <a:pPr marL="31750" algn="ctr">
                        <a:lnSpc>
                          <a:spcPct val="115000"/>
                        </a:lnSpc>
                        <a:spcAft>
                          <a:spcPts val="0"/>
                        </a:spcAft>
                      </a:pPr>
                      <a:r>
                        <a:rPr lang="tr-TR" sz="1200" dirty="0">
                          <a:effectLst/>
                          <a:latin typeface="+mn-lt"/>
                          <a:ea typeface="Times New Roman" panose="02020603050405020304" pitchFamily="18" charset="0"/>
                          <a:cs typeface="Times New Roman" panose="02020603050405020304" pitchFamily="18" charset="0"/>
                        </a:rPr>
                        <a:t>1</a:t>
                      </a:r>
                    </a:p>
                  </a:txBody>
                  <a:tcPr marL="68580" marR="68580" marT="0" marB="0" anchor="ctr">
                    <a:solidFill>
                      <a:schemeClr val="accent5">
                        <a:lumMod val="40000"/>
                        <a:lumOff val="60000"/>
                      </a:schemeClr>
                    </a:solidFill>
                  </a:tcPr>
                </a:tc>
                <a:tc>
                  <a:txBody>
                    <a:bodyPr/>
                    <a:lstStyle/>
                    <a:p>
                      <a:pPr marL="31750" algn="ctr">
                        <a:lnSpc>
                          <a:spcPct val="115000"/>
                        </a:lnSpc>
                        <a:spcAft>
                          <a:spcPts val="0"/>
                        </a:spcAft>
                      </a:pPr>
                      <a:r>
                        <a:rPr lang="tr-TR" sz="1200" dirty="0">
                          <a:effectLst/>
                          <a:latin typeface="+mn-lt"/>
                          <a:ea typeface="Times New Roman" panose="02020603050405020304" pitchFamily="18" charset="0"/>
                          <a:cs typeface="Times New Roman" panose="02020603050405020304" pitchFamily="18" charset="0"/>
                        </a:rPr>
                        <a:t>0</a:t>
                      </a:r>
                    </a:p>
                  </a:txBody>
                  <a:tcPr marL="68580" marR="68580" marT="0" marB="0" anchor="ctr">
                    <a:solidFill>
                      <a:schemeClr val="accent5">
                        <a:lumMod val="40000"/>
                        <a:lumOff val="60000"/>
                      </a:schemeClr>
                    </a:solidFill>
                  </a:tcPr>
                </a:tc>
                <a:tc>
                  <a:txBody>
                    <a:bodyPr/>
                    <a:lstStyle/>
                    <a:p>
                      <a:pPr marL="31750" algn="ctr">
                        <a:lnSpc>
                          <a:spcPct val="115000"/>
                        </a:lnSpc>
                        <a:spcAft>
                          <a:spcPts val="0"/>
                        </a:spcAft>
                      </a:pPr>
                      <a:r>
                        <a:rPr lang="tr-TR" sz="1200" dirty="0">
                          <a:effectLst/>
                          <a:latin typeface="+mn-lt"/>
                          <a:ea typeface="Times New Roman" panose="02020603050405020304" pitchFamily="18" charset="0"/>
                          <a:cs typeface="Times New Roman" panose="02020603050405020304" pitchFamily="18" charset="0"/>
                        </a:rPr>
                        <a:t>1</a:t>
                      </a:r>
                    </a:p>
                  </a:txBody>
                  <a:tcPr marL="68580" marR="68580" marT="0" marB="0" anchor="ctr">
                    <a:solidFill>
                      <a:schemeClr val="accent5">
                        <a:lumMod val="40000"/>
                        <a:lumOff val="60000"/>
                      </a:schemeClr>
                    </a:solidFill>
                  </a:tcPr>
                </a:tc>
                <a:tc>
                  <a:txBody>
                    <a:bodyPr/>
                    <a:lstStyle/>
                    <a:p>
                      <a:pPr marL="31750" algn="ctr">
                        <a:lnSpc>
                          <a:spcPct val="115000"/>
                        </a:lnSpc>
                        <a:spcAft>
                          <a:spcPts val="0"/>
                        </a:spcAft>
                      </a:pPr>
                      <a:r>
                        <a:rPr lang="tr-TR" sz="1200" b="1" dirty="0">
                          <a:effectLst/>
                          <a:latin typeface="+mn-lt"/>
                          <a:ea typeface="Times New Roman" panose="02020603050405020304" pitchFamily="18" charset="0"/>
                          <a:cs typeface="Times New Roman" panose="02020603050405020304" pitchFamily="18" charset="0"/>
                        </a:rPr>
                        <a:t>0</a:t>
                      </a:r>
                    </a:p>
                  </a:txBody>
                  <a:tcPr marL="68580" marR="68580" marT="0" marB="0" anchor="ctr">
                    <a:solidFill>
                      <a:schemeClr val="accent5">
                        <a:lumMod val="40000"/>
                        <a:lumOff val="60000"/>
                      </a:schemeClr>
                    </a:solidFill>
                  </a:tcPr>
                </a:tc>
                <a:tc>
                  <a:txBody>
                    <a:bodyPr/>
                    <a:lstStyle/>
                    <a:p>
                      <a:pPr marL="31750" algn="ctr">
                        <a:lnSpc>
                          <a:spcPct val="115000"/>
                        </a:lnSpc>
                        <a:spcAft>
                          <a:spcPts val="0"/>
                        </a:spcAft>
                      </a:pPr>
                      <a:r>
                        <a:rPr lang="tr-TR" sz="1200" b="1" dirty="0">
                          <a:effectLst/>
                          <a:latin typeface="+mn-lt"/>
                          <a:ea typeface="Times New Roman" panose="02020603050405020304" pitchFamily="18" charset="0"/>
                          <a:cs typeface="Times New Roman" panose="02020603050405020304" pitchFamily="18" charset="0"/>
                        </a:rPr>
                        <a:t>2</a:t>
                      </a:r>
                    </a:p>
                  </a:txBody>
                  <a:tcPr marL="68580" marR="68580" marT="0" marB="0" anchor="ctr">
                    <a:solidFill>
                      <a:schemeClr val="accent5">
                        <a:lumMod val="40000"/>
                        <a:lumOff val="60000"/>
                      </a:schemeClr>
                    </a:solidFill>
                  </a:tcPr>
                </a:tc>
                <a:extLst>
                  <a:ext uri="{0D108BD9-81ED-4DB2-BD59-A6C34878D82A}">
                    <a16:rowId xmlns:a16="http://schemas.microsoft.com/office/drawing/2014/main" val="250410172"/>
                  </a:ext>
                </a:extLst>
              </a:tr>
              <a:tr h="360000">
                <a:tc>
                  <a:txBody>
                    <a:bodyPr/>
                    <a:lstStyle/>
                    <a:p>
                      <a:pPr marL="0" marR="0" indent="0" algn="ctr" defTabSz="914400" rtl="0" eaLnBrk="1" fontAlgn="auto" latinLnBrk="0" hangingPunct="1">
                        <a:lnSpc>
                          <a:spcPct val="115000"/>
                        </a:lnSpc>
                        <a:spcBef>
                          <a:spcPts val="0"/>
                        </a:spcBef>
                        <a:spcAft>
                          <a:spcPts val="0"/>
                        </a:spcAft>
                        <a:buClrTx/>
                        <a:buSzTx/>
                        <a:buFontTx/>
                        <a:buNone/>
                        <a:tabLst>
                          <a:tab pos="828675" algn="l"/>
                        </a:tabLst>
                        <a:defRPr/>
                      </a:pPr>
                      <a:r>
                        <a:rPr lang="tr-TR" sz="1200" dirty="0">
                          <a:effectLst/>
                          <a:latin typeface="+mn-lt"/>
                          <a:ea typeface="Times New Roman" panose="02020603050405020304" pitchFamily="18" charset="0"/>
                          <a:cs typeface="Times New Roman" panose="02020603050405020304" pitchFamily="18" charset="0"/>
                        </a:rPr>
                        <a:t>2021/2022</a:t>
                      </a:r>
                    </a:p>
                  </a:txBody>
                  <a:tcPr marL="68580" marR="68580" marT="0" marB="0" anchor="ctr">
                    <a:solidFill>
                      <a:schemeClr val="accent6">
                        <a:lumMod val="75000"/>
                      </a:schemeClr>
                    </a:solidFill>
                  </a:tcPr>
                </a:tc>
                <a:tc>
                  <a:txBody>
                    <a:bodyPr/>
                    <a:lstStyle/>
                    <a:p>
                      <a:pPr marL="31750" algn="ctr">
                        <a:lnSpc>
                          <a:spcPct val="115000"/>
                        </a:lnSpc>
                        <a:spcAft>
                          <a:spcPts val="0"/>
                        </a:spcAft>
                      </a:pPr>
                      <a:r>
                        <a:rPr lang="tr-TR" sz="1200" dirty="0">
                          <a:effectLst/>
                          <a:latin typeface="+mn-lt"/>
                          <a:ea typeface="Times New Roman" panose="02020603050405020304" pitchFamily="18" charset="0"/>
                          <a:cs typeface="Times New Roman" panose="02020603050405020304" pitchFamily="18" charset="0"/>
                        </a:rPr>
                        <a:t>0</a:t>
                      </a:r>
                    </a:p>
                  </a:txBody>
                  <a:tcPr marL="68580" marR="68580" marT="0" marB="0" anchor="ctr">
                    <a:solidFill>
                      <a:schemeClr val="accent6">
                        <a:lumMod val="40000"/>
                        <a:lumOff val="60000"/>
                      </a:schemeClr>
                    </a:solidFill>
                  </a:tcPr>
                </a:tc>
                <a:tc>
                  <a:txBody>
                    <a:bodyPr/>
                    <a:lstStyle/>
                    <a:p>
                      <a:pPr marL="31750" algn="ctr">
                        <a:lnSpc>
                          <a:spcPct val="115000"/>
                        </a:lnSpc>
                        <a:spcAft>
                          <a:spcPts val="0"/>
                        </a:spcAft>
                      </a:pPr>
                      <a:r>
                        <a:rPr lang="tr-TR" sz="1200" dirty="0">
                          <a:effectLst/>
                          <a:latin typeface="+mn-lt"/>
                          <a:ea typeface="Times New Roman" panose="02020603050405020304" pitchFamily="18" charset="0"/>
                          <a:cs typeface="Times New Roman" panose="02020603050405020304" pitchFamily="18" charset="0"/>
                        </a:rPr>
                        <a:t>1</a:t>
                      </a:r>
                    </a:p>
                  </a:txBody>
                  <a:tcPr marL="68580" marR="68580" marT="0" marB="0" anchor="ctr">
                    <a:solidFill>
                      <a:schemeClr val="accent6">
                        <a:lumMod val="40000"/>
                        <a:lumOff val="60000"/>
                      </a:schemeClr>
                    </a:solidFill>
                  </a:tcPr>
                </a:tc>
                <a:tc>
                  <a:txBody>
                    <a:bodyPr/>
                    <a:lstStyle/>
                    <a:p>
                      <a:pPr marL="31750" algn="ctr">
                        <a:lnSpc>
                          <a:spcPct val="115000"/>
                        </a:lnSpc>
                        <a:spcAft>
                          <a:spcPts val="0"/>
                        </a:spcAft>
                      </a:pPr>
                      <a:r>
                        <a:rPr lang="tr-TR" sz="1200" dirty="0">
                          <a:effectLst/>
                          <a:latin typeface="+mn-lt"/>
                          <a:ea typeface="Times New Roman" panose="02020603050405020304" pitchFamily="18" charset="0"/>
                          <a:cs typeface="Times New Roman" panose="02020603050405020304" pitchFamily="18" charset="0"/>
                        </a:rPr>
                        <a:t>0</a:t>
                      </a:r>
                    </a:p>
                  </a:txBody>
                  <a:tcPr marL="68580" marR="68580" marT="0" marB="0" anchor="ctr">
                    <a:solidFill>
                      <a:schemeClr val="accent6">
                        <a:lumMod val="40000"/>
                        <a:lumOff val="60000"/>
                      </a:schemeClr>
                    </a:solidFill>
                  </a:tcPr>
                </a:tc>
                <a:tc>
                  <a:txBody>
                    <a:bodyPr/>
                    <a:lstStyle/>
                    <a:p>
                      <a:pPr marL="31750" algn="ctr">
                        <a:lnSpc>
                          <a:spcPct val="115000"/>
                        </a:lnSpc>
                        <a:spcAft>
                          <a:spcPts val="0"/>
                        </a:spcAft>
                      </a:pPr>
                      <a:r>
                        <a:rPr lang="tr-TR" sz="1200" dirty="0">
                          <a:effectLst/>
                          <a:latin typeface="+mn-lt"/>
                          <a:ea typeface="Times New Roman" panose="02020603050405020304" pitchFamily="18" charset="0"/>
                          <a:cs typeface="Times New Roman" panose="02020603050405020304" pitchFamily="18" charset="0"/>
                        </a:rPr>
                        <a:t>1</a:t>
                      </a:r>
                    </a:p>
                  </a:txBody>
                  <a:tcPr marL="68580" marR="68580" marT="0" marB="0" anchor="ctr">
                    <a:solidFill>
                      <a:schemeClr val="accent6">
                        <a:lumMod val="40000"/>
                        <a:lumOff val="60000"/>
                      </a:schemeClr>
                    </a:solidFill>
                  </a:tcPr>
                </a:tc>
                <a:tc>
                  <a:txBody>
                    <a:bodyPr/>
                    <a:lstStyle/>
                    <a:p>
                      <a:pPr marL="31750" algn="ctr">
                        <a:lnSpc>
                          <a:spcPct val="115000"/>
                        </a:lnSpc>
                        <a:spcAft>
                          <a:spcPts val="0"/>
                        </a:spcAft>
                      </a:pPr>
                      <a:r>
                        <a:rPr lang="tr-TR" sz="1200" b="1" dirty="0">
                          <a:effectLst/>
                          <a:latin typeface="+mn-lt"/>
                          <a:ea typeface="Times New Roman" panose="02020603050405020304" pitchFamily="18" charset="0"/>
                          <a:cs typeface="Times New Roman" panose="02020603050405020304" pitchFamily="18" charset="0"/>
                        </a:rPr>
                        <a:t>0</a:t>
                      </a:r>
                    </a:p>
                  </a:txBody>
                  <a:tcPr marL="68580" marR="68580" marT="0" marB="0" anchor="ctr">
                    <a:solidFill>
                      <a:schemeClr val="accent6">
                        <a:lumMod val="40000"/>
                        <a:lumOff val="60000"/>
                      </a:schemeClr>
                    </a:solidFill>
                  </a:tcPr>
                </a:tc>
                <a:tc>
                  <a:txBody>
                    <a:bodyPr/>
                    <a:lstStyle/>
                    <a:p>
                      <a:pPr marL="31750" algn="ctr">
                        <a:lnSpc>
                          <a:spcPct val="115000"/>
                        </a:lnSpc>
                        <a:spcAft>
                          <a:spcPts val="0"/>
                        </a:spcAft>
                      </a:pPr>
                      <a:r>
                        <a:rPr lang="tr-TR" sz="1200" b="1" dirty="0">
                          <a:effectLst/>
                          <a:latin typeface="+mn-lt"/>
                          <a:ea typeface="Times New Roman" panose="02020603050405020304" pitchFamily="18" charset="0"/>
                          <a:cs typeface="Times New Roman" panose="02020603050405020304" pitchFamily="18" charset="0"/>
                        </a:rPr>
                        <a:t>2</a:t>
                      </a:r>
                    </a:p>
                  </a:txBody>
                  <a:tcPr marL="68580" marR="68580" marT="0" marB="0" anchor="ctr">
                    <a:solidFill>
                      <a:schemeClr val="accent6">
                        <a:lumMod val="40000"/>
                        <a:lumOff val="60000"/>
                      </a:schemeClr>
                    </a:solidFill>
                  </a:tcPr>
                </a:tc>
                <a:extLst>
                  <a:ext uri="{0D108BD9-81ED-4DB2-BD59-A6C34878D82A}">
                    <a16:rowId xmlns:a16="http://schemas.microsoft.com/office/drawing/2014/main" val="2973264151"/>
                  </a:ext>
                </a:extLst>
              </a:tr>
            </a:tbl>
          </a:graphicData>
        </a:graphic>
      </p:graphicFrame>
      <p:sp>
        <p:nvSpPr>
          <p:cNvPr id="10" name="Dikdörtgen 9"/>
          <p:cNvSpPr/>
          <p:nvPr/>
        </p:nvSpPr>
        <p:spPr>
          <a:xfrm>
            <a:off x="233057" y="1603617"/>
            <a:ext cx="1962525" cy="392159"/>
          </a:xfrm>
          <a:prstGeom prst="rect">
            <a:avLst/>
          </a:prstGeom>
        </p:spPr>
        <p:txBody>
          <a:bodyPr wrap="none">
            <a:spAutoFit/>
          </a:bodyPr>
          <a:lstStyle/>
          <a:p>
            <a:pPr>
              <a:lnSpc>
                <a:spcPct val="115000"/>
              </a:lnSpc>
              <a:spcAft>
                <a:spcPts val="800"/>
              </a:spcAft>
            </a:pPr>
            <a:r>
              <a:rPr lang="tr-TR" b="1" dirty="0">
                <a:solidFill>
                  <a:srgbClr val="C00000"/>
                </a:solidFill>
                <a:ea typeface="Times New Roman" panose="02020603050405020304" pitchFamily="18" charset="0"/>
                <a:cs typeface="Times New Roman" panose="02020603050405020304" pitchFamily="18" charset="0"/>
              </a:rPr>
              <a:t>YÖNETİCİ SAYILARI</a:t>
            </a:r>
            <a:endParaRPr lang="tr-TR" dirty="0">
              <a:solidFill>
                <a:srgbClr val="C00000"/>
              </a:solidFill>
              <a:effectLst/>
              <a:ea typeface="Times New Roman" panose="02020603050405020304" pitchFamily="18" charset="0"/>
              <a:cs typeface="Times New Roman" panose="02020603050405020304" pitchFamily="18" charset="0"/>
            </a:endParaRPr>
          </a:p>
        </p:txBody>
      </p:sp>
      <p:sp>
        <p:nvSpPr>
          <p:cNvPr id="11" name="Dikdörtgen 10"/>
          <p:cNvSpPr/>
          <p:nvPr/>
        </p:nvSpPr>
        <p:spPr>
          <a:xfrm>
            <a:off x="5528413" y="1620000"/>
            <a:ext cx="1953548" cy="392159"/>
          </a:xfrm>
          <a:prstGeom prst="rect">
            <a:avLst/>
          </a:prstGeom>
        </p:spPr>
        <p:txBody>
          <a:bodyPr wrap="none">
            <a:spAutoFit/>
          </a:bodyPr>
          <a:lstStyle/>
          <a:p>
            <a:pPr>
              <a:lnSpc>
                <a:spcPct val="115000"/>
              </a:lnSpc>
              <a:spcAft>
                <a:spcPts val="800"/>
              </a:spcAft>
            </a:pPr>
            <a:r>
              <a:rPr lang="tr-TR" b="1" dirty="0">
                <a:solidFill>
                  <a:srgbClr val="C00000"/>
                </a:solidFill>
                <a:ea typeface="Times New Roman" panose="02020603050405020304" pitchFamily="18" charset="0"/>
                <a:cs typeface="Times New Roman" panose="02020603050405020304" pitchFamily="18" charset="0"/>
              </a:rPr>
              <a:t>ÖĞRENCİ SAYILARI</a:t>
            </a:r>
            <a:endParaRPr lang="tr-TR" dirty="0">
              <a:solidFill>
                <a:srgbClr val="C00000"/>
              </a:solidFill>
              <a:effectLst/>
              <a:ea typeface="Times New Roman" panose="02020603050405020304" pitchFamily="18" charset="0"/>
              <a:cs typeface="Times New Roman" panose="02020603050405020304" pitchFamily="18" charset="0"/>
            </a:endParaRPr>
          </a:p>
        </p:txBody>
      </p:sp>
      <p:graphicFrame>
        <p:nvGraphicFramePr>
          <p:cNvPr id="2" name="Tablo 1"/>
          <p:cNvGraphicFramePr>
            <a:graphicFrameLocks noGrp="1"/>
          </p:cNvGraphicFramePr>
          <p:nvPr>
            <p:extLst>
              <p:ext uri="{D42A27DB-BD31-4B8C-83A1-F6EECF244321}">
                <p14:modId xmlns:p14="http://schemas.microsoft.com/office/powerpoint/2010/main" val="2633890060"/>
              </p:ext>
            </p:extLst>
          </p:nvPr>
        </p:nvGraphicFramePr>
        <p:xfrm>
          <a:off x="5606807" y="1993569"/>
          <a:ext cx="5436000" cy="1973400"/>
        </p:xfrm>
        <a:graphic>
          <a:graphicData uri="http://schemas.openxmlformats.org/drawingml/2006/table">
            <a:tbl>
              <a:tblPr firstRow="1" bandRow="1">
                <a:effectLst>
                  <a:outerShdw blurRad="76200" dir="18900000" sy="23000" kx="-1200000" algn="bl" rotWithShape="0">
                    <a:prstClr val="black">
                      <a:alpha val="20000"/>
                    </a:prstClr>
                  </a:outerShdw>
                </a:effectLst>
                <a:tableStyleId>{00A15C55-8517-42AA-B614-E9B94910E393}</a:tableStyleId>
              </a:tblPr>
              <a:tblGrid>
                <a:gridCol w="900000">
                  <a:extLst>
                    <a:ext uri="{9D8B030D-6E8A-4147-A177-3AD203B41FA5}">
                      <a16:colId xmlns:a16="http://schemas.microsoft.com/office/drawing/2014/main" val="20000"/>
                    </a:ext>
                  </a:extLst>
                </a:gridCol>
                <a:gridCol w="756000">
                  <a:extLst>
                    <a:ext uri="{9D8B030D-6E8A-4147-A177-3AD203B41FA5}">
                      <a16:colId xmlns:a16="http://schemas.microsoft.com/office/drawing/2014/main" val="20001"/>
                    </a:ext>
                  </a:extLst>
                </a:gridCol>
                <a:gridCol w="756000">
                  <a:extLst>
                    <a:ext uri="{9D8B030D-6E8A-4147-A177-3AD203B41FA5}">
                      <a16:colId xmlns:a16="http://schemas.microsoft.com/office/drawing/2014/main" val="20002"/>
                    </a:ext>
                  </a:extLst>
                </a:gridCol>
                <a:gridCol w="756000">
                  <a:extLst>
                    <a:ext uri="{9D8B030D-6E8A-4147-A177-3AD203B41FA5}">
                      <a16:colId xmlns:a16="http://schemas.microsoft.com/office/drawing/2014/main" val="20003"/>
                    </a:ext>
                  </a:extLst>
                </a:gridCol>
                <a:gridCol w="756000">
                  <a:extLst>
                    <a:ext uri="{9D8B030D-6E8A-4147-A177-3AD203B41FA5}">
                      <a16:colId xmlns:a16="http://schemas.microsoft.com/office/drawing/2014/main" val="20004"/>
                    </a:ext>
                  </a:extLst>
                </a:gridCol>
                <a:gridCol w="756000">
                  <a:extLst>
                    <a:ext uri="{9D8B030D-6E8A-4147-A177-3AD203B41FA5}">
                      <a16:colId xmlns:a16="http://schemas.microsoft.com/office/drawing/2014/main" val="20005"/>
                    </a:ext>
                  </a:extLst>
                </a:gridCol>
                <a:gridCol w="756000">
                  <a:extLst>
                    <a:ext uri="{9D8B030D-6E8A-4147-A177-3AD203B41FA5}">
                      <a16:colId xmlns:a16="http://schemas.microsoft.com/office/drawing/2014/main" val="20006"/>
                    </a:ext>
                  </a:extLst>
                </a:gridCol>
              </a:tblGrid>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400" dirty="0">
                          <a:effectLst/>
                        </a:rPr>
                        <a:t>OKUL TÜRÜ</a:t>
                      </a:r>
                      <a:endParaRPr lang="tr-TR" sz="1400" dirty="0">
                        <a:effectLst/>
                        <a:latin typeface="+mn-lt"/>
                        <a:ea typeface="Times New Roman" panose="02020603050405020304" pitchFamily="18" charset="0"/>
                        <a:cs typeface="Times New Roman" panose="02020603050405020304" pitchFamily="18"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100" dirty="0">
                          <a:effectLst/>
                        </a:rPr>
                        <a:t>Anaokulu</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100" dirty="0">
                          <a:effectLst/>
                        </a:rPr>
                        <a:t>Anasınıfı</a:t>
                      </a:r>
                    </a:p>
                  </a:txBody>
                  <a:tcPr anchor="ctr"/>
                </a:tc>
                <a:tc>
                  <a:txBody>
                    <a:bodyPr/>
                    <a:lstStyle/>
                    <a:p>
                      <a:pPr algn="ctr">
                        <a:lnSpc>
                          <a:spcPct val="115000"/>
                        </a:lnSpc>
                        <a:spcAft>
                          <a:spcPts val="0"/>
                        </a:spcAft>
                      </a:pPr>
                      <a:r>
                        <a:rPr lang="tr-TR" sz="1100" dirty="0">
                          <a:effectLst/>
                        </a:rPr>
                        <a:t>İlkokul</a:t>
                      </a:r>
                      <a:endParaRPr lang="tr-TR" sz="1100" dirty="0">
                        <a:effectLst/>
                        <a:latin typeface="+mn-lt"/>
                        <a:ea typeface="Times New Roman" panose="02020603050405020304" pitchFamily="18" charset="0"/>
                        <a:cs typeface="Times New Roman" panose="02020603050405020304" pitchFamily="18"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100" dirty="0">
                          <a:effectLst/>
                        </a:rPr>
                        <a:t>Ortaokul</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100" dirty="0">
                          <a:effectLst/>
                        </a:rPr>
                        <a:t>Lise</a:t>
                      </a:r>
                    </a:p>
                    <a:p>
                      <a:pPr marL="0" marR="0" indent="0" algn="ctr" defTabSz="914400" rtl="0" eaLnBrk="1" fontAlgn="auto" latinLnBrk="0" hangingPunct="1">
                        <a:lnSpc>
                          <a:spcPct val="100000"/>
                        </a:lnSpc>
                        <a:spcBef>
                          <a:spcPts val="0"/>
                        </a:spcBef>
                        <a:spcAft>
                          <a:spcPts val="0"/>
                        </a:spcAft>
                        <a:buClrTx/>
                        <a:buSzTx/>
                        <a:buFontTx/>
                        <a:buNone/>
                        <a:tabLst/>
                        <a:defRPr/>
                      </a:pPr>
                      <a:r>
                        <a:rPr lang="tr-TR" sz="900" dirty="0">
                          <a:effectLst/>
                        </a:rPr>
                        <a:t>(Ortaöğretim)</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100" dirty="0">
                          <a:effectLst/>
                        </a:rPr>
                        <a:t>TOPLAM</a:t>
                      </a:r>
                    </a:p>
                  </a:txBody>
                  <a:tcPr anchor="ctr">
                    <a:solidFill>
                      <a:schemeClr val="accent2"/>
                    </a:solidFill>
                  </a:tcPr>
                </a:tc>
                <a:extLst>
                  <a:ext uri="{0D108BD9-81ED-4DB2-BD59-A6C34878D82A}">
                    <a16:rowId xmlns:a16="http://schemas.microsoft.com/office/drawing/2014/main" val="10000"/>
                  </a:ext>
                </a:extLst>
              </a:tr>
              <a:tr h="360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200" dirty="0">
                          <a:solidFill>
                            <a:schemeClr val="bg1"/>
                          </a:solidFill>
                          <a:effectLst/>
                        </a:rPr>
                        <a:t>2018/2019</a:t>
                      </a:r>
                      <a:endParaRPr lang="tr-TR" sz="1200" dirty="0">
                        <a:solidFill>
                          <a:schemeClr val="bg1"/>
                        </a:solidFill>
                        <a:effectLst/>
                        <a:latin typeface="+mn-lt"/>
                        <a:ea typeface="Times New Roman" panose="02020603050405020304" pitchFamily="18" charset="0"/>
                        <a:cs typeface="Times New Roman" panose="02020603050405020304" pitchFamily="18" charset="0"/>
                      </a:endParaRPr>
                    </a:p>
                  </a:txBody>
                  <a:tcPr anchor="ctr">
                    <a:solidFill>
                      <a:schemeClr val="accent4"/>
                    </a:solidFill>
                  </a:tcPr>
                </a:tc>
                <a:tc>
                  <a:txBody>
                    <a:bodyPr/>
                    <a:lstStyle/>
                    <a:p>
                      <a:pPr marL="0" algn="ctr" defTabSz="914400" rtl="0" eaLnBrk="1" latinLnBrk="0" hangingPunct="1">
                        <a:lnSpc>
                          <a:spcPct val="115000"/>
                        </a:lnSpc>
                        <a:spcAft>
                          <a:spcPts val="0"/>
                        </a:spcAft>
                      </a:pPr>
                      <a:endParaRPr lang="tr-TR" sz="105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anchor="ctr">
                    <a:solidFill>
                      <a:schemeClr val="accent4">
                        <a:lumMod val="40000"/>
                        <a:lumOff val="60000"/>
                      </a:schemeClr>
                    </a:solidFill>
                  </a:tcPr>
                </a:tc>
                <a:tc>
                  <a:txBody>
                    <a:bodyPr/>
                    <a:lstStyle/>
                    <a:p>
                      <a:pPr marL="0" algn="ctr" defTabSz="914400" rtl="0" eaLnBrk="1" latinLnBrk="0" hangingPunct="1">
                        <a:lnSpc>
                          <a:spcPct val="115000"/>
                        </a:lnSpc>
                        <a:spcAft>
                          <a:spcPts val="0"/>
                        </a:spcAft>
                      </a:pPr>
                      <a:endParaRPr lang="tr-TR" sz="105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anchor="ctr">
                    <a:solidFill>
                      <a:schemeClr val="accent4">
                        <a:lumMod val="40000"/>
                        <a:lumOff val="60000"/>
                      </a:schemeClr>
                    </a:solidFill>
                  </a:tcPr>
                </a:tc>
                <a:tc>
                  <a:txBody>
                    <a:bodyPr/>
                    <a:lstStyle/>
                    <a:p>
                      <a:pPr marL="0" algn="ctr" defTabSz="914400" rtl="0" eaLnBrk="1" latinLnBrk="0" hangingPunct="1">
                        <a:lnSpc>
                          <a:spcPct val="115000"/>
                        </a:lnSpc>
                        <a:spcAft>
                          <a:spcPts val="0"/>
                        </a:spcAft>
                      </a:pPr>
                      <a:endParaRPr lang="tr-TR" sz="105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anchor="ctr">
                    <a:solidFill>
                      <a:schemeClr val="accent4">
                        <a:lumMod val="40000"/>
                        <a:lumOff val="60000"/>
                      </a:schemeClr>
                    </a:solidFill>
                  </a:tcPr>
                </a:tc>
                <a:tc>
                  <a:txBody>
                    <a:bodyPr/>
                    <a:lstStyle/>
                    <a:p>
                      <a:pPr marL="0" algn="ctr" defTabSz="914400" rtl="0" eaLnBrk="1" latinLnBrk="0" hangingPunct="1">
                        <a:lnSpc>
                          <a:spcPct val="115000"/>
                        </a:lnSpc>
                        <a:spcAft>
                          <a:spcPts val="0"/>
                        </a:spcAft>
                      </a:pPr>
                      <a:r>
                        <a:rPr lang="tr-TR" sz="105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rPr>
                        <a:t>54</a:t>
                      </a:r>
                    </a:p>
                  </a:txBody>
                  <a:tcPr anchor="ctr">
                    <a:solidFill>
                      <a:schemeClr val="accent4">
                        <a:lumMod val="40000"/>
                        <a:lumOff val="60000"/>
                      </a:schemeClr>
                    </a:solidFill>
                  </a:tcPr>
                </a:tc>
                <a:tc>
                  <a:txBody>
                    <a:bodyPr/>
                    <a:lstStyle/>
                    <a:p>
                      <a:pPr marL="0" algn="ctr" defTabSz="914400" rtl="0" eaLnBrk="1" latinLnBrk="0" hangingPunct="1">
                        <a:lnSpc>
                          <a:spcPct val="115000"/>
                        </a:lnSpc>
                        <a:spcAft>
                          <a:spcPts val="0"/>
                        </a:spcAft>
                      </a:pPr>
                      <a:endParaRPr lang="tr-TR" sz="105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anchor="ctr">
                    <a:solidFill>
                      <a:schemeClr val="accent4">
                        <a:lumMod val="40000"/>
                        <a:lumOff val="60000"/>
                      </a:schemeClr>
                    </a:solidFill>
                  </a:tcPr>
                </a:tc>
                <a:tc>
                  <a:txBody>
                    <a:bodyPr/>
                    <a:lstStyle/>
                    <a:p>
                      <a:pPr marL="0" algn="ctr" defTabSz="914400" rtl="0" eaLnBrk="1" latinLnBrk="0" hangingPunct="1">
                        <a:lnSpc>
                          <a:spcPct val="115000"/>
                        </a:lnSpc>
                        <a:spcAft>
                          <a:spcPts val="0"/>
                        </a:spcAft>
                      </a:pPr>
                      <a:r>
                        <a:rPr lang="tr-TR" sz="105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rPr>
                        <a:t>54</a:t>
                      </a:r>
                    </a:p>
                  </a:txBody>
                  <a:tcPr anchor="ctr">
                    <a:solidFill>
                      <a:schemeClr val="accent2">
                        <a:lumMod val="60000"/>
                        <a:lumOff val="40000"/>
                      </a:schemeClr>
                    </a:solidFill>
                  </a:tcPr>
                </a:tc>
                <a:extLst>
                  <a:ext uri="{0D108BD9-81ED-4DB2-BD59-A6C34878D82A}">
                    <a16:rowId xmlns:a16="http://schemas.microsoft.com/office/drawing/2014/main" val="10005"/>
                  </a:ext>
                </a:extLst>
              </a:tr>
              <a:tr h="360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200" dirty="0">
                          <a:solidFill>
                            <a:schemeClr val="bg1"/>
                          </a:solidFill>
                          <a:effectLst/>
                          <a:latin typeface="+mn-lt"/>
                          <a:ea typeface="Times New Roman" panose="02020603050405020304" pitchFamily="18" charset="0"/>
                          <a:cs typeface="Times New Roman" panose="02020603050405020304" pitchFamily="18" charset="0"/>
                        </a:rPr>
                        <a:t>2019/2020</a:t>
                      </a:r>
                    </a:p>
                  </a:txBody>
                  <a:tcPr anchor="ctr">
                    <a:solidFill>
                      <a:schemeClr val="accent4"/>
                    </a:solidFill>
                  </a:tcPr>
                </a:tc>
                <a:tc>
                  <a:txBody>
                    <a:bodyPr/>
                    <a:lstStyle/>
                    <a:p>
                      <a:pPr marL="0" algn="ctr" defTabSz="914400" rtl="0" eaLnBrk="1" latinLnBrk="0" hangingPunct="1">
                        <a:lnSpc>
                          <a:spcPct val="115000"/>
                        </a:lnSpc>
                        <a:spcAft>
                          <a:spcPts val="0"/>
                        </a:spcAft>
                      </a:pPr>
                      <a:endParaRPr lang="tr-TR" sz="105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anchor="ctr">
                    <a:solidFill>
                      <a:schemeClr val="accent4">
                        <a:lumMod val="20000"/>
                        <a:lumOff val="80000"/>
                      </a:schemeClr>
                    </a:solidFill>
                  </a:tcPr>
                </a:tc>
                <a:tc>
                  <a:txBody>
                    <a:bodyPr/>
                    <a:lstStyle/>
                    <a:p>
                      <a:pPr marL="0" algn="ctr" defTabSz="914400" rtl="0" eaLnBrk="1" latinLnBrk="0" hangingPunct="1">
                        <a:lnSpc>
                          <a:spcPct val="115000"/>
                        </a:lnSpc>
                        <a:spcAft>
                          <a:spcPts val="0"/>
                        </a:spcAft>
                      </a:pPr>
                      <a:endParaRPr lang="tr-TR" sz="105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anchor="ctr">
                    <a:solidFill>
                      <a:schemeClr val="accent4">
                        <a:lumMod val="20000"/>
                        <a:lumOff val="80000"/>
                      </a:schemeClr>
                    </a:solidFill>
                  </a:tcPr>
                </a:tc>
                <a:tc>
                  <a:txBody>
                    <a:bodyPr/>
                    <a:lstStyle/>
                    <a:p>
                      <a:pPr marL="0" algn="ctr" defTabSz="914400" rtl="0" eaLnBrk="1" latinLnBrk="0" hangingPunct="1">
                        <a:lnSpc>
                          <a:spcPct val="115000"/>
                        </a:lnSpc>
                        <a:spcAft>
                          <a:spcPts val="0"/>
                        </a:spcAft>
                      </a:pPr>
                      <a:endParaRPr lang="tr-TR" sz="105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anchor="ctr">
                    <a:solidFill>
                      <a:schemeClr val="accent4">
                        <a:lumMod val="20000"/>
                        <a:lumOff val="80000"/>
                      </a:schemeClr>
                    </a:solidFill>
                  </a:tcPr>
                </a:tc>
                <a:tc>
                  <a:txBody>
                    <a:bodyPr/>
                    <a:lstStyle/>
                    <a:p>
                      <a:pPr marL="0" algn="ctr" defTabSz="914400" rtl="0" eaLnBrk="1" latinLnBrk="0" hangingPunct="1">
                        <a:lnSpc>
                          <a:spcPct val="115000"/>
                        </a:lnSpc>
                        <a:spcAft>
                          <a:spcPts val="0"/>
                        </a:spcAft>
                      </a:pPr>
                      <a:r>
                        <a:rPr lang="tr-TR" sz="105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rPr>
                        <a:t>57</a:t>
                      </a:r>
                    </a:p>
                  </a:txBody>
                  <a:tcPr anchor="ctr">
                    <a:solidFill>
                      <a:schemeClr val="accent4">
                        <a:lumMod val="20000"/>
                        <a:lumOff val="80000"/>
                      </a:schemeClr>
                    </a:solidFill>
                  </a:tcPr>
                </a:tc>
                <a:tc>
                  <a:txBody>
                    <a:bodyPr/>
                    <a:lstStyle/>
                    <a:p>
                      <a:pPr marL="0" algn="ctr" defTabSz="914400" rtl="0" eaLnBrk="1" latinLnBrk="0" hangingPunct="1">
                        <a:lnSpc>
                          <a:spcPct val="115000"/>
                        </a:lnSpc>
                        <a:spcAft>
                          <a:spcPts val="0"/>
                        </a:spcAft>
                      </a:pPr>
                      <a:endParaRPr lang="tr-TR" sz="105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anchor="ctr">
                    <a:solidFill>
                      <a:schemeClr val="accent4">
                        <a:lumMod val="20000"/>
                        <a:lumOff val="80000"/>
                      </a:schemeClr>
                    </a:solidFill>
                  </a:tcPr>
                </a:tc>
                <a:tc>
                  <a:txBody>
                    <a:bodyPr/>
                    <a:lstStyle/>
                    <a:p>
                      <a:pPr marL="0" algn="ctr" defTabSz="914400" rtl="0" eaLnBrk="1" latinLnBrk="0" hangingPunct="1">
                        <a:lnSpc>
                          <a:spcPct val="115000"/>
                        </a:lnSpc>
                        <a:spcAft>
                          <a:spcPts val="0"/>
                        </a:spcAft>
                      </a:pPr>
                      <a:r>
                        <a:rPr lang="tr-TR" sz="105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rPr>
                        <a:t>57</a:t>
                      </a:r>
                    </a:p>
                  </a:txBody>
                  <a:tcPr anchor="ctr">
                    <a:solidFill>
                      <a:schemeClr val="accent2">
                        <a:lumMod val="40000"/>
                        <a:lumOff val="60000"/>
                      </a:schemeClr>
                    </a:solidFill>
                  </a:tcPr>
                </a:tc>
                <a:extLst>
                  <a:ext uri="{0D108BD9-81ED-4DB2-BD59-A6C34878D82A}">
                    <a16:rowId xmlns:a16="http://schemas.microsoft.com/office/drawing/2014/main" val="10006"/>
                  </a:ext>
                </a:extLst>
              </a:tr>
              <a:tr h="360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tr-TR" sz="1200" b="1" i="0" u="none" strike="noStrike" kern="1200" cap="none" spc="0" normalizeH="0" baseline="0" noProof="0" dirty="0">
                          <a:ln>
                            <a:noFill/>
                          </a:ln>
                          <a:solidFill>
                            <a:prstClr val="white"/>
                          </a:solidFill>
                          <a:effectLst/>
                          <a:uLnTx/>
                          <a:uFillTx/>
                          <a:latin typeface="+mn-lt"/>
                          <a:ea typeface="Times New Roman" panose="02020603050405020304" pitchFamily="18" charset="0"/>
                          <a:cs typeface="Times New Roman" panose="02020603050405020304" pitchFamily="18" charset="0"/>
                        </a:rPr>
                        <a:t>2020/2021</a:t>
                      </a:r>
                      <a:endParaRPr lang="tr-TR" sz="1200" dirty="0">
                        <a:solidFill>
                          <a:schemeClr val="bg1"/>
                        </a:solidFill>
                        <a:effectLst/>
                        <a:latin typeface="+mn-lt"/>
                        <a:ea typeface="Times New Roman" panose="02020603050405020304" pitchFamily="18" charset="0"/>
                        <a:cs typeface="Times New Roman" panose="02020603050405020304" pitchFamily="18" charset="0"/>
                      </a:endParaRPr>
                    </a:p>
                  </a:txBody>
                  <a:tcPr anchor="ctr">
                    <a:solidFill>
                      <a:schemeClr val="accent5"/>
                    </a:solidFill>
                  </a:tcPr>
                </a:tc>
                <a:tc>
                  <a:txBody>
                    <a:bodyPr/>
                    <a:lstStyle/>
                    <a:p>
                      <a:pPr marL="0" algn="ctr" defTabSz="914400" rtl="0" eaLnBrk="1" latinLnBrk="0" hangingPunct="1">
                        <a:lnSpc>
                          <a:spcPct val="115000"/>
                        </a:lnSpc>
                        <a:spcAft>
                          <a:spcPts val="0"/>
                        </a:spcAft>
                      </a:pPr>
                      <a:endParaRPr lang="tr-TR" sz="105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anchor="ctr">
                    <a:solidFill>
                      <a:schemeClr val="accent5">
                        <a:lumMod val="40000"/>
                        <a:lumOff val="60000"/>
                      </a:schemeClr>
                    </a:solidFill>
                  </a:tcPr>
                </a:tc>
                <a:tc>
                  <a:txBody>
                    <a:bodyPr/>
                    <a:lstStyle/>
                    <a:p>
                      <a:pPr marL="0" algn="ctr" defTabSz="914400" rtl="0" eaLnBrk="1" latinLnBrk="0" hangingPunct="1">
                        <a:lnSpc>
                          <a:spcPct val="115000"/>
                        </a:lnSpc>
                        <a:spcAft>
                          <a:spcPts val="0"/>
                        </a:spcAft>
                      </a:pPr>
                      <a:endParaRPr lang="tr-TR" sz="105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anchor="ctr">
                    <a:solidFill>
                      <a:schemeClr val="accent5">
                        <a:lumMod val="40000"/>
                        <a:lumOff val="60000"/>
                      </a:schemeClr>
                    </a:solidFill>
                  </a:tcPr>
                </a:tc>
                <a:tc>
                  <a:txBody>
                    <a:bodyPr/>
                    <a:lstStyle/>
                    <a:p>
                      <a:pPr marL="0" algn="ctr" defTabSz="914400" rtl="0" eaLnBrk="1" latinLnBrk="0" hangingPunct="1">
                        <a:lnSpc>
                          <a:spcPct val="115000"/>
                        </a:lnSpc>
                        <a:spcAft>
                          <a:spcPts val="0"/>
                        </a:spcAft>
                      </a:pPr>
                      <a:endParaRPr lang="tr-TR" sz="105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anchor="ctr">
                    <a:solidFill>
                      <a:schemeClr val="accent5">
                        <a:lumMod val="40000"/>
                        <a:lumOff val="60000"/>
                      </a:schemeClr>
                    </a:solidFill>
                  </a:tcPr>
                </a:tc>
                <a:tc>
                  <a:txBody>
                    <a:bodyPr/>
                    <a:lstStyle/>
                    <a:p>
                      <a:pPr marL="0" algn="ctr" defTabSz="914400" rtl="0" eaLnBrk="1" latinLnBrk="0" hangingPunct="1">
                        <a:lnSpc>
                          <a:spcPct val="115000"/>
                        </a:lnSpc>
                        <a:spcAft>
                          <a:spcPts val="0"/>
                        </a:spcAft>
                      </a:pPr>
                      <a:r>
                        <a:rPr lang="tr-TR" sz="105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rPr>
                        <a:t>53</a:t>
                      </a:r>
                    </a:p>
                  </a:txBody>
                  <a:tcPr anchor="ctr">
                    <a:solidFill>
                      <a:schemeClr val="accent5">
                        <a:lumMod val="40000"/>
                        <a:lumOff val="60000"/>
                      </a:schemeClr>
                    </a:solidFill>
                  </a:tcPr>
                </a:tc>
                <a:tc>
                  <a:txBody>
                    <a:bodyPr/>
                    <a:lstStyle/>
                    <a:p>
                      <a:pPr marL="0" algn="ctr" defTabSz="914400" rtl="0" eaLnBrk="1" latinLnBrk="0" hangingPunct="1">
                        <a:lnSpc>
                          <a:spcPct val="115000"/>
                        </a:lnSpc>
                        <a:spcAft>
                          <a:spcPts val="0"/>
                        </a:spcAft>
                      </a:pPr>
                      <a:endParaRPr lang="tr-TR" sz="105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anchor="ctr">
                    <a:solidFill>
                      <a:schemeClr val="accent5">
                        <a:lumMod val="40000"/>
                        <a:lumOff val="60000"/>
                      </a:schemeClr>
                    </a:solidFill>
                  </a:tcPr>
                </a:tc>
                <a:tc>
                  <a:txBody>
                    <a:bodyPr/>
                    <a:lstStyle/>
                    <a:p>
                      <a:pPr marL="0" algn="ctr" defTabSz="914400" rtl="0" eaLnBrk="1" latinLnBrk="0" hangingPunct="1">
                        <a:lnSpc>
                          <a:spcPct val="115000"/>
                        </a:lnSpc>
                        <a:spcAft>
                          <a:spcPts val="0"/>
                        </a:spcAft>
                      </a:pPr>
                      <a:r>
                        <a:rPr lang="tr-TR" sz="105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rPr>
                        <a:t>57</a:t>
                      </a:r>
                    </a:p>
                  </a:txBody>
                  <a:tcPr anchor="ctr">
                    <a:solidFill>
                      <a:schemeClr val="accent2">
                        <a:lumMod val="60000"/>
                        <a:lumOff val="40000"/>
                      </a:schemeClr>
                    </a:solidFill>
                  </a:tcPr>
                </a:tc>
                <a:extLst>
                  <a:ext uri="{0D108BD9-81ED-4DB2-BD59-A6C34878D82A}">
                    <a16:rowId xmlns:a16="http://schemas.microsoft.com/office/drawing/2014/main" val="1057436279"/>
                  </a:ext>
                </a:extLst>
              </a:tr>
              <a:tr h="360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200" dirty="0">
                          <a:solidFill>
                            <a:schemeClr val="bg1"/>
                          </a:solidFill>
                          <a:effectLst/>
                          <a:latin typeface="+mn-lt"/>
                          <a:ea typeface="Times New Roman" panose="02020603050405020304" pitchFamily="18" charset="0"/>
                          <a:cs typeface="Times New Roman" panose="02020603050405020304" pitchFamily="18" charset="0"/>
                        </a:rPr>
                        <a:t>2021/2022</a:t>
                      </a:r>
                    </a:p>
                  </a:txBody>
                  <a:tcPr anchor="ctr">
                    <a:solidFill>
                      <a:schemeClr val="accent6">
                        <a:lumMod val="75000"/>
                      </a:schemeClr>
                    </a:solidFill>
                  </a:tcPr>
                </a:tc>
                <a:tc>
                  <a:txBody>
                    <a:bodyPr/>
                    <a:lstStyle/>
                    <a:p>
                      <a:pPr marL="0" algn="ctr" defTabSz="914400" rtl="0" eaLnBrk="1" latinLnBrk="0" hangingPunct="1">
                        <a:lnSpc>
                          <a:spcPct val="115000"/>
                        </a:lnSpc>
                        <a:spcAft>
                          <a:spcPts val="0"/>
                        </a:spcAft>
                      </a:pPr>
                      <a:endParaRPr lang="tr-TR" sz="105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anchor="ctr">
                    <a:solidFill>
                      <a:schemeClr val="accent6">
                        <a:lumMod val="40000"/>
                        <a:lumOff val="60000"/>
                      </a:schemeClr>
                    </a:solidFill>
                  </a:tcPr>
                </a:tc>
                <a:tc>
                  <a:txBody>
                    <a:bodyPr/>
                    <a:lstStyle/>
                    <a:p>
                      <a:pPr marL="0" algn="ctr" defTabSz="914400" rtl="0" eaLnBrk="1" latinLnBrk="0" hangingPunct="1">
                        <a:lnSpc>
                          <a:spcPct val="115000"/>
                        </a:lnSpc>
                        <a:spcAft>
                          <a:spcPts val="0"/>
                        </a:spcAft>
                      </a:pPr>
                      <a:endParaRPr lang="tr-TR" sz="105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anchor="ctr">
                    <a:solidFill>
                      <a:schemeClr val="accent6">
                        <a:lumMod val="40000"/>
                        <a:lumOff val="60000"/>
                      </a:schemeClr>
                    </a:solidFill>
                  </a:tcPr>
                </a:tc>
                <a:tc>
                  <a:txBody>
                    <a:bodyPr/>
                    <a:lstStyle/>
                    <a:p>
                      <a:pPr marL="0" algn="ctr" defTabSz="914400" rtl="0" eaLnBrk="1" latinLnBrk="0" hangingPunct="1">
                        <a:lnSpc>
                          <a:spcPct val="115000"/>
                        </a:lnSpc>
                        <a:spcAft>
                          <a:spcPts val="0"/>
                        </a:spcAft>
                      </a:pPr>
                      <a:endParaRPr lang="tr-TR" sz="105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anchor="ctr">
                    <a:solidFill>
                      <a:schemeClr val="accent6">
                        <a:lumMod val="40000"/>
                        <a:lumOff val="60000"/>
                      </a:schemeClr>
                    </a:solidFill>
                  </a:tcPr>
                </a:tc>
                <a:tc>
                  <a:txBody>
                    <a:bodyPr/>
                    <a:lstStyle/>
                    <a:p>
                      <a:pPr marL="0" algn="ctr" defTabSz="914400" rtl="0" eaLnBrk="1" latinLnBrk="0" hangingPunct="1">
                        <a:lnSpc>
                          <a:spcPct val="115000"/>
                        </a:lnSpc>
                        <a:spcAft>
                          <a:spcPts val="0"/>
                        </a:spcAft>
                      </a:pPr>
                      <a:r>
                        <a:rPr lang="tr-TR" sz="105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rPr>
                        <a:t>49</a:t>
                      </a:r>
                    </a:p>
                  </a:txBody>
                  <a:tcPr anchor="ctr">
                    <a:solidFill>
                      <a:schemeClr val="accent6">
                        <a:lumMod val="40000"/>
                        <a:lumOff val="60000"/>
                      </a:schemeClr>
                    </a:solidFill>
                  </a:tcPr>
                </a:tc>
                <a:tc>
                  <a:txBody>
                    <a:bodyPr/>
                    <a:lstStyle/>
                    <a:p>
                      <a:pPr marL="0" algn="ctr" defTabSz="914400" rtl="0" eaLnBrk="1" latinLnBrk="0" hangingPunct="1">
                        <a:lnSpc>
                          <a:spcPct val="115000"/>
                        </a:lnSpc>
                        <a:spcAft>
                          <a:spcPts val="0"/>
                        </a:spcAft>
                      </a:pPr>
                      <a:endParaRPr lang="tr-TR" sz="105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anchor="ctr">
                    <a:solidFill>
                      <a:schemeClr val="accent6">
                        <a:lumMod val="40000"/>
                        <a:lumOff val="60000"/>
                      </a:schemeClr>
                    </a:solidFill>
                  </a:tcPr>
                </a:tc>
                <a:tc>
                  <a:txBody>
                    <a:bodyPr/>
                    <a:lstStyle/>
                    <a:p>
                      <a:pPr marL="0" algn="ctr" defTabSz="914400" rtl="0" eaLnBrk="1" latinLnBrk="0" hangingPunct="1">
                        <a:lnSpc>
                          <a:spcPct val="115000"/>
                        </a:lnSpc>
                        <a:spcAft>
                          <a:spcPts val="0"/>
                        </a:spcAft>
                      </a:pPr>
                      <a:r>
                        <a:rPr lang="tr-TR" sz="105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rPr>
                        <a:t>49</a:t>
                      </a:r>
                    </a:p>
                  </a:txBody>
                  <a:tcPr anchor="ctr">
                    <a:solidFill>
                      <a:schemeClr val="accent2">
                        <a:lumMod val="40000"/>
                        <a:lumOff val="60000"/>
                      </a:schemeClr>
                    </a:solidFill>
                  </a:tcPr>
                </a:tc>
                <a:extLst>
                  <a:ext uri="{0D108BD9-81ED-4DB2-BD59-A6C34878D82A}">
                    <a16:rowId xmlns:a16="http://schemas.microsoft.com/office/drawing/2014/main" val="2169884853"/>
                  </a:ext>
                </a:extLst>
              </a:tr>
            </a:tbl>
          </a:graphicData>
        </a:graphic>
      </p:graphicFrame>
      <p:sp>
        <p:nvSpPr>
          <p:cNvPr id="3" name="Metin kutusu 2"/>
          <p:cNvSpPr txBox="1"/>
          <p:nvPr/>
        </p:nvSpPr>
        <p:spPr>
          <a:xfrm>
            <a:off x="6187471" y="579549"/>
            <a:ext cx="4855336" cy="646331"/>
          </a:xfrm>
          <a:prstGeom prst="rect">
            <a:avLst/>
          </a:prstGeom>
          <a:noFill/>
        </p:spPr>
        <p:txBody>
          <a:bodyPr wrap="square" rtlCol="0">
            <a:spAutoFit/>
          </a:bodyPr>
          <a:lstStyle/>
          <a:p>
            <a:r>
              <a:rPr lang="tr-TR" b="1">
                <a:solidFill>
                  <a:srgbClr val="C00000"/>
                </a:solidFill>
                <a:ea typeface="Times New Roman" panose="02020603050405020304" pitchFamily="18" charset="0"/>
                <a:cs typeface="Times New Roman" panose="02020603050405020304" pitchFamily="18" charset="0"/>
              </a:rPr>
              <a:t>her okul kendisiyle ilgili alanı doldurup diğer sütunları silecek</a:t>
            </a:r>
            <a:endParaRPr lang="tr-TR" dirty="0"/>
          </a:p>
        </p:txBody>
      </p:sp>
    </p:spTree>
    <p:extLst>
      <p:ext uri="{BB962C8B-B14F-4D97-AF65-F5344CB8AC3E}">
        <p14:creationId xmlns:p14="http://schemas.microsoft.com/office/powerpoint/2010/main" val="6418592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ikdörtgen 8"/>
          <p:cNvSpPr/>
          <p:nvPr/>
        </p:nvSpPr>
        <p:spPr>
          <a:xfrm>
            <a:off x="3634833" y="699200"/>
            <a:ext cx="4291046" cy="410882"/>
          </a:xfrm>
          <a:prstGeom prst="rect">
            <a:avLst/>
          </a:prstGeom>
        </p:spPr>
        <p:txBody>
          <a:bodyPr wrap="none">
            <a:spAutoFit/>
          </a:bodyPr>
          <a:lstStyle/>
          <a:p>
            <a:pPr>
              <a:lnSpc>
                <a:spcPct val="115000"/>
              </a:lnSpc>
              <a:spcAft>
                <a:spcPts val="800"/>
              </a:spcAft>
            </a:pPr>
            <a:r>
              <a:rPr lang="tr-TR" b="1" dirty="0">
                <a:solidFill>
                  <a:srgbClr val="C00000"/>
                </a:solidFill>
                <a:ea typeface="Times New Roman" panose="02020603050405020304" pitchFamily="18" charset="0"/>
                <a:cs typeface="Times New Roman" panose="02020603050405020304" pitchFamily="18" charset="0"/>
              </a:rPr>
              <a:t>DERSLİK BAŞINA DÜŞEN ÖĞRENCİ SAYILARI</a:t>
            </a:r>
            <a:endParaRPr lang="tr-TR" dirty="0">
              <a:solidFill>
                <a:srgbClr val="C00000"/>
              </a:solidFill>
              <a:effectLst/>
              <a:ea typeface="Times New Roman" panose="02020603050405020304" pitchFamily="18" charset="0"/>
              <a:cs typeface="Times New Roman" panose="02020603050405020304" pitchFamily="18" charset="0"/>
            </a:endParaRPr>
          </a:p>
        </p:txBody>
      </p:sp>
      <p:graphicFrame>
        <p:nvGraphicFramePr>
          <p:cNvPr id="14" name="Tablo 13"/>
          <p:cNvGraphicFramePr>
            <a:graphicFrameLocks noGrp="1"/>
          </p:cNvGraphicFramePr>
          <p:nvPr>
            <p:extLst>
              <p:ext uri="{D42A27DB-BD31-4B8C-83A1-F6EECF244321}">
                <p14:modId xmlns:p14="http://schemas.microsoft.com/office/powerpoint/2010/main" val="3919063063"/>
              </p:ext>
            </p:extLst>
          </p:nvPr>
        </p:nvGraphicFramePr>
        <p:xfrm>
          <a:off x="272356" y="1352060"/>
          <a:ext cx="5508000" cy="1296000"/>
        </p:xfrm>
        <a:graphic>
          <a:graphicData uri="http://schemas.openxmlformats.org/drawingml/2006/table">
            <a:tbl>
              <a:tblPr firstRow="1" firstCol="1" bandRow="1">
                <a:effectLst>
                  <a:outerShdw blurRad="76200" dir="18900000" sy="23000" kx="-1200000" algn="bl" rotWithShape="0">
                    <a:prstClr val="black">
                      <a:alpha val="20000"/>
                    </a:prstClr>
                  </a:outerShdw>
                </a:effectLst>
                <a:tableStyleId>{21E4AEA4-8DFA-4A89-87EB-49C32662AFE0}</a:tableStyleId>
              </a:tblPr>
              <a:tblGrid>
                <a:gridCol w="1764000">
                  <a:extLst>
                    <a:ext uri="{9D8B030D-6E8A-4147-A177-3AD203B41FA5}">
                      <a16:colId xmlns:a16="http://schemas.microsoft.com/office/drawing/2014/main" val="20001"/>
                    </a:ext>
                  </a:extLst>
                </a:gridCol>
                <a:gridCol w="936000">
                  <a:extLst>
                    <a:ext uri="{9D8B030D-6E8A-4147-A177-3AD203B41FA5}">
                      <a16:colId xmlns:a16="http://schemas.microsoft.com/office/drawing/2014/main" val="2092285812"/>
                    </a:ext>
                  </a:extLst>
                </a:gridCol>
                <a:gridCol w="936000">
                  <a:extLst>
                    <a:ext uri="{9D8B030D-6E8A-4147-A177-3AD203B41FA5}">
                      <a16:colId xmlns:a16="http://schemas.microsoft.com/office/drawing/2014/main" val="20006"/>
                    </a:ext>
                  </a:extLst>
                </a:gridCol>
                <a:gridCol w="936000">
                  <a:extLst>
                    <a:ext uri="{9D8B030D-6E8A-4147-A177-3AD203B41FA5}">
                      <a16:colId xmlns:a16="http://schemas.microsoft.com/office/drawing/2014/main" val="20007"/>
                    </a:ext>
                  </a:extLst>
                </a:gridCol>
                <a:gridCol w="936000">
                  <a:extLst>
                    <a:ext uri="{9D8B030D-6E8A-4147-A177-3AD203B41FA5}">
                      <a16:colId xmlns:a16="http://schemas.microsoft.com/office/drawing/2014/main" val="2295270019"/>
                    </a:ext>
                  </a:extLst>
                </a:gridCol>
              </a:tblGrid>
              <a:tr h="540000">
                <a:tc>
                  <a:txBody>
                    <a:bodyPr/>
                    <a:lstStyle/>
                    <a:p>
                      <a:pPr algn="ctr">
                        <a:lnSpc>
                          <a:spcPct val="115000"/>
                        </a:lnSpc>
                        <a:spcAft>
                          <a:spcPts val="0"/>
                        </a:spcAft>
                      </a:pPr>
                      <a:r>
                        <a:rPr lang="tr-TR" sz="1200" dirty="0">
                          <a:effectLst/>
                        </a:rPr>
                        <a:t>OKUL  ADI</a:t>
                      </a:r>
                      <a:endParaRPr lang="tr-TR" sz="120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accent1"/>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tr-TR" sz="1200" dirty="0">
                          <a:effectLst/>
                        </a:rPr>
                        <a:t>2018/2019</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tr-TR" sz="1200" dirty="0">
                          <a:effectLst/>
                        </a:rPr>
                        <a:t>2019/2020</a:t>
                      </a:r>
                      <a:endParaRPr lang="tr-TR" sz="120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accent1"/>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tr-TR" sz="1200" dirty="0">
                          <a:effectLst/>
                        </a:rPr>
                        <a:t>2020/2021</a:t>
                      </a:r>
                      <a:endParaRPr lang="tr-TR" sz="120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accent1"/>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tr-TR" sz="1200" dirty="0">
                          <a:effectLst/>
                          <a:latin typeface="+mn-lt"/>
                          <a:ea typeface="Times New Roman" panose="02020603050405020304" pitchFamily="18" charset="0"/>
                          <a:cs typeface="Times New Roman" panose="02020603050405020304" pitchFamily="18" charset="0"/>
                        </a:rPr>
                        <a:t>2021/2022</a:t>
                      </a:r>
                    </a:p>
                  </a:txBody>
                  <a:tcPr marL="68580" marR="68580" marT="0" marB="0" anchor="ctr">
                    <a:solidFill>
                      <a:schemeClr val="accent6">
                        <a:lumMod val="75000"/>
                      </a:schemeClr>
                    </a:solidFill>
                  </a:tcPr>
                </a:tc>
                <a:extLst>
                  <a:ext uri="{0D108BD9-81ED-4DB2-BD59-A6C34878D82A}">
                    <a16:rowId xmlns:a16="http://schemas.microsoft.com/office/drawing/2014/main" val="10000"/>
                  </a:ext>
                </a:extLst>
              </a:tr>
              <a:tr h="756000">
                <a:tc>
                  <a:txBody>
                    <a:bodyPr/>
                    <a:lstStyle/>
                    <a:p>
                      <a:pPr algn="ctr">
                        <a:lnSpc>
                          <a:spcPct val="115000"/>
                        </a:lnSpc>
                        <a:spcAft>
                          <a:spcPts val="0"/>
                        </a:spcAft>
                      </a:pPr>
                      <a:r>
                        <a:rPr lang="tr-TR" sz="1100" dirty="0">
                          <a:effectLst/>
                        </a:rPr>
                        <a:t>Okul Adı Yazı</a:t>
                      </a:r>
                      <a:endParaRPr lang="tr-TR" sz="110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accent1"/>
                    </a:solidFill>
                  </a:tcPr>
                </a:tc>
                <a:tc>
                  <a:txBody>
                    <a:bodyPr/>
                    <a:lstStyle/>
                    <a:p>
                      <a:pPr algn="ctr">
                        <a:lnSpc>
                          <a:spcPct val="115000"/>
                        </a:lnSpc>
                        <a:spcAft>
                          <a:spcPts val="0"/>
                        </a:spcAft>
                      </a:pPr>
                      <a:r>
                        <a:rPr lang="tr-TR" sz="1200" b="0" dirty="0">
                          <a:effectLst/>
                          <a:latin typeface="+mn-lt"/>
                          <a:ea typeface="Times New Roman" panose="02020603050405020304" pitchFamily="18" charset="0"/>
                          <a:cs typeface="Times New Roman" panose="02020603050405020304" pitchFamily="18" charset="0"/>
                        </a:rPr>
                        <a:t>14</a:t>
                      </a:r>
                    </a:p>
                  </a:txBody>
                  <a:tcPr marL="68580" marR="68580" marT="0" marB="0" anchor="ctr">
                    <a:solidFill>
                      <a:schemeClr val="accent1">
                        <a:lumMod val="40000"/>
                        <a:lumOff val="60000"/>
                      </a:schemeClr>
                    </a:solidFill>
                  </a:tcPr>
                </a:tc>
                <a:tc>
                  <a:txBody>
                    <a:bodyPr/>
                    <a:lstStyle/>
                    <a:p>
                      <a:pPr algn="ctr">
                        <a:lnSpc>
                          <a:spcPct val="115000"/>
                        </a:lnSpc>
                        <a:spcAft>
                          <a:spcPts val="0"/>
                        </a:spcAft>
                      </a:pPr>
                      <a:r>
                        <a:rPr lang="tr-TR" sz="1200" b="0" dirty="0">
                          <a:effectLst/>
                          <a:latin typeface="+mn-lt"/>
                          <a:ea typeface="Times New Roman" panose="02020603050405020304" pitchFamily="18" charset="0"/>
                          <a:cs typeface="Times New Roman" panose="02020603050405020304" pitchFamily="18" charset="0"/>
                        </a:rPr>
                        <a:t>14</a:t>
                      </a:r>
                    </a:p>
                  </a:txBody>
                  <a:tcPr marL="68580" marR="68580" marT="0" marB="0" anchor="ctr">
                    <a:solidFill>
                      <a:schemeClr val="accent1">
                        <a:lumMod val="40000"/>
                        <a:lumOff val="60000"/>
                      </a:schemeClr>
                    </a:solidFill>
                  </a:tcPr>
                </a:tc>
                <a:tc>
                  <a:txBody>
                    <a:bodyPr/>
                    <a:lstStyle/>
                    <a:p>
                      <a:pPr algn="ctr">
                        <a:lnSpc>
                          <a:spcPct val="115000"/>
                        </a:lnSpc>
                        <a:spcAft>
                          <a:spcPts val="0"/>
                        </a:spcAft>
                      </a:pPr>
                      <a:r>
                        <a:rPr lang="tr-TR" sz="1200" b="0" dirty="0">
                          <a:effectLst/>
                          <a:latin typeface="+mn-lt"/>
                          <a:ea typeface="Times New Roman" panose="02020603050405020304" pitchFamily="18" charset="0"/>
                          <a:cs typeface="Times New Roman" panose="02020603050405020304" pitchFamily="18" charset="0"/>
                        </a:rPr>
                        <a:t>13</a:t>
                      </a:r>
                    </a:p>
                  </a:txBody>
                  <a:tcPr marL="68580" marR="68580" marT="0" marB="0" anchor="ctr">
                    <a:solidFill>
                      <a:schemeClr val="accent1">
                        <a:lumMod val="40000"/>
                        <a:lumOff val="60000"/>
                      </a:schemeClr>
                    </a:solidFill>
                  </a:tcPr>
                </a:tc>
                <a:tc>
                  <a:txBody>
                    <a:bodyPr/>
                    <a:lstStyle/>
                    <a:p>
                      <a:pPr algn="ctr">
                        <a:lnSpc>
                          <a:spcPct val="115000"/>
                        </a:lnSpc>
                        <a:spcAft>
                          <a:spcPts val="0"/>
                        </a:spcAft>
                      </a:pPr>
                      <a:r>
                        <a:rPr lang="tr-TR" sz="1200" b="0" dirty="0">
                          <a:effectLst/>
                          <a:latin typeface="+mn-lt"/>
                          <a:ea typeface="Times New Roman" panose="02020603050405020304" pitchFamily="18" charset="0"/>
                          <a:cs typeface="Times New Roman" panose="02020603050405020304" pitchFamily="18" charset="0"/>
                        </a:rPr>
                        <a:t>13</a:t>
                      </a:r>
                    </a:p>
                  </a:txBody>
                  <a:tcPr marL="68580" marR="68580" marT="0" marB="0" anchor="ctr">
                    <a:solidFill>
                      <a:schemeClr val="accent6">
                        <a:lumMod val="40000"/>
                        <a:lumOff val="60000"/>
                      </a:schemeClr>
                    </a:solidFill>
                  </a:tcPr>
                </a:tc>
                <a:extLst>
                  <a:ext uri="{0D108BD9-81ED-4DB2-BD59-A6C34878D82A}">
                    <a16:rowId xmlns:a16="http://schemas.microsoft.com/office/drawing/2014/main" val="10001"/>
                  </a:ext>
                </a:extLst>
              </a:tr>
            </a:tbl>
          </a:graphicData>
        </a:graphic>
      </p:graphicFrame>
      <p:graphicFrame>
        <p:nvGraphicFramePr>
          <p:cNvPr id="17" name="Grafik 16"/>
          <p:cNvGraphicFramePr/>
          <p:nvPr>
            <p:extLst>
              <p:ext uri="{D42A27DB-BD31-4B8C-83A1-F6EECF244321}">
                <p14:modId xmlns:p14="http://schemas.microsoft.com/office/powerpoint/2010/main" val="2030515867"/>
              </p:ext>
            </p:extLst>
          </p:nvPr>
        </p:nvGraphicFramePr>
        <p:xfrm>
          <a:off x="6741463" y="1664718"/>
          <a:ext cx="4737279" cy="4671759"/>
        </p:xfrm>
        <a:graphic>
          <a:graphicData uri="http://schemas.openxmlformats.org/drawingml/2006/chart">
            <c:chart xmlns:c="http://schemas.openxmlformats.org/drawingml/2006/chart" xmlns:r="http://schemas.openxmlformats.org/officeDocument/2006/relationships" r:id="rId2"/>
          </a:graphicData>
        </a:graphic>
      </p:graphicFrame>
      <p:sp>
        <p:nvSpPr>
          <p:cNvPr id="2" name="Metin kutusu 1"/>
          <p:cNvSpPr txBox="1"/>
          <p:nvPr/>
        </p:nvSpPr>
        <p:spPr>
          <a:xfrm>
            <a:off x="8829207" y="194872"/>
            <a:ext cx="3057993" cy="369332"/>
          </a:xfrm>
          <a:prstGeom prst="rect">
            <a:avLst/>
          </a:prstGeom>
          <a:noFill/>
        </p:spPr>
        <p:txBody>
          <a:bodyPr wrap="square" rtlCol="0">
            <a:spAutoFit/>
          </a:bodyPr>
          <a:lstStyle/>
          <a:p>
            <a:r>
              <a:rPr lang="tr-TR" dirty="0"/>
              <a:t>Toplam öğrenci/toplam sınıf</a:t>
            </a:r>
          </a:p>
        </p:txBody>
      </p:sp>
    </p:spTree>
    <p:extLst>
      <p:ext uri="{BB962C8B-B14F-4D97-AF65-F5344CB8AC3E}">
        <p14:creationId xmlns:p14="http://schemas.microsoft.com/office/powerpoint/2010/main" val="144759673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ikdörtgen 8"/>
          <p:cNvSpPr/>
          <p:nvPr/>
        </p:nvSpPr>
        <p:spPr>
          <a:xfrm>
            <a:off x="4511951" y="-5142"/>
            <a:ext cx="1953548" cy="392159"/>
          </a:xfrm>
          <a:prstGeom prst="rect">
            <a:avLst/>
          </a:prstGeom>
        </p:spPr>
        <p:txBody>
          <a:bodyPr wrap="none">
            <a:spAutoFit/>
          </a:bodyPr>
          <a:lstStyle/>
          <a:p>
            <a:pPr>
              <a:lnSpc>
                <a:spcPct val="115000"/>
              </a:lnSpc>
              <a:spcAft>
                <a:spcPts val="800"/>
              </a:spcAft>
            </a:pPr>
            <a:r>
              <a:rPr lang="tr-TR" b="1" dirty="0">
                <a:solidFill>
                  <a:srgbClr val="C00000"/>
                </a:solidFill>
                <a:ea typeface="Times New Roman" panose="02020603050405020304" pitchFamily="18" charset="0"/>
                <a:cs typeface="Times New Roman" panose="02020603050405020304" pitchFamily="18" charset="0"/>
              </a:rPr>
              <a:t>ÖĞRENCİ SAYILARI</a:t>
            </a:r>
            <a:endParaRPr lang="tr-TR" dirty="0">
              <a:solidFill>
                <a:srgbClr val="C00000"/>
              </a:solidFill>
              <a:effectLst/>
              <a:ea typeface="Times New Roman" panose="02020603050405020304" pitchFamily="18" charset="0"/>
              <a:cs typeface="Times New Roman" panose="02020603050405020304" pitchFamily="18" charset="0"/>
            </a:endParaRPr>
          </a:p>
        </p:txBody>
      </p:sp>
      <p:graphicFrame>
        <p:nvGraphicFramePr>
          <p:cNvPr id="14" name="Tablo 13"/>
          <p:cNvGraphicFramePr>
            <a:graphicFrameLocks noGrp="1"/>
          </p:cNvGraphicFramePr>
          <p:nvPr>
            <p:extLst>
              <p:ext uri="{D42A27DB-BD31-4B8C-83A1-F6EECF244321}">
                <p14:modId xmlns:p14="http://schemas.microsoft.com/office/powerpoint/2010/main" val="3408311389"/>
              </p:ext>
            </p:extLst>
          </p:nvPr>
        </p:nvGraphicFramePr>
        <p:xfrm>
          <a:off x="953457" y="387017"/>
          <a:ext cx="3762358" cy="5952305"/>
        </p:xfrm>
        <a:graphic>
          <a:graphicData uri="http://schemas.openxmlformats.org/drawingml/2006/table">
            <a:tbl>
              <a:tblPr firstRow="1" firstCol="1" bandRow="1">
                <a:effectLst>
                  <a:outerShdw blurRad="76200" dir="18900000" sy="23000" kx="-1200000" algn="bl" rotWithShape="0">
                    <a:prstClr val="black">
                      <a:alpha val="20000"/>
                    </a:prstClr>
                  </a:outerShdw>
                </a:effectLst>
                <a:tableStyleId>{21E4AEA4-8DFA-4A89-87EB-49C32662AFE0}</a:tableStyleId>
              </a:tblPr>
              <a:tblGrid>
                <a:gridCol w="2001520">
                  <a:extLst>
                    <a:ext uri="{9D8B030D-6E8A-4147-A177-3AD203B41FA5}">
                      <a16:colId xmlns:a16="http://schemas.microsoft.com/office/drawing/2014/main" val="20001"/>
                    </a:ext>
                  </a:extLst>
                </a:gridCol>
                <a:gridCol w="586946">
                  <a:extLst>
                    <a:ext uri="{9D8B030D-6E8A-4147-A177-3AD203B41FA5}">
                      <a16:colId xmlns:a16="http://schemas.microsoft.com/office/drawing/2014/main" val="20002"/>
                    </a:ext>
                  </a:extLst>
                </a:gridCol>
                <a:gridCol w="586946">
                  <a:extLst>
                    <a:ext uri="{9D8B030D-6E8A-4147-A177-3AD203B41FA5}">
                      <a16:colId xmlns:a16="http://schemas.microsoft.com/office/drawing/2014/main" val="20003"/>
                    </a:ext>
                  </a:extLst>
                </a:gridCol>
                <a:gridCol w="586946">
                  <a:extLst>
                    <a:ext uri="{9D8B030D-6E8A-4147-A177-3AD203B41FA5}">
                      <a16:colId xmlns:a16="http://schemas.microsoft.com/office/drawing/2014/main" val="2548366835"/>
                    </a:ext>
                  </a:extLst>
                </a:gridCol>
              </a:tblGrid>
              <a:tr h="252000">
                <a:tc>
                  <a:txBody>
                    <a:bodyPr/>
                    <a:lstStyle/>
                    <a:p>
                      <a:pPr algn="ctr">
                        <a:lnSpc>
                          <a:spcPct val="115000"/>
                        </a:lnSpc>
                        <a:spcAft>
                          <a:spcPts val="0"/>
                        </a:spcAft>
                      </a:pPr>
                      <a:r>
                        <a:rPr lang="tr-TR" sz="1200" dirty="0">
                          <a:effectLst/>
                        </a:rPr>
                        <a:t>OKUL  ADI</a:t>
                      </a:r>
                      <a:endParaRPr lang="tr-TR" sz="120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accent1"/>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tr-TR" sz="1200" dirty="0">
                          <a:effectLst/>
                        </a:rPr>
                        <a:t>2019/2020</a:t>
                      </a:r>
                      <a:endParaRPr lang="tr-TR" sz="120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accent1"/>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tr-TR" sz="1200" dirty="0">
                          <a:effectLst/>
                        </a:rPr>
                        <a:t>2020/2021</a:t>
                      </a:r>
                      <a:endParaRPr lang="tr-TR" sz="120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accent1"/>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tr-TR" sz="1200" dirty="0">
                          <a:effectLst/>
                          <a:latin typeface="+mn-lt"/>
                          <a:ea typeface="Times New Roman" panose="02020603050405020304" pitchFamily="18" charset="0"/>
                          <a:cs typeface="Times New Roman" panose="02020603050405020304" pitchFamily="18" charset="0"/>
                        </a:rPr>
                        <a:t>2021/2022</a:t>
                      </a:r>
                    </a:p>
                  </a:txBody>
                  <a:tcPr marL="68580" marR="68580" marT="0" marB="0" anchor="ctr">
                    <a:solidFill>
                      <a:schemeClr val="accent6">
                        <a:lumMod val="75000"/>
                      </a:schemeClr>
                    </a:solidFill>
                  </a:tcPr>
                </a:tc>
                <a:extLst>
                  <a:ext uri="{0D108BD9-81ED-4DB2-BD59-A6C34878D82A}">
                    <a16:rowId xmlns:a16="http://schemas.microsoft.com/office/drawing/2014/main" val="10000"/>
                  </a:ext>
                </a:extLst>
              </a:tr>
              <a:tr h="252000">
                <a:tc>
                  <a:txBody>
                    <a:bodyPr/>
                    <a:lstStyle/>
                    <a:p>
                      <a:pPr algn="ctr">
                        <a:lnSpc>
                          <a:spcPct val="115000"/>
                        </a:lnSpc>
                        <a:spcAft>
                          <a:spcPts val="0"/>
                        </a:spcAft>
                      </a:pPr>
                      <a:r>
                        <a:rPr lang="tr-TR" sz="1200" dirty="0">
                          <a:effectLst/>
                        </a:rPr>
                        <a:t>5A</a:t>
                      </a:r>
                      <a:endParaRPr lang="tr-TR" sz="120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accent1"/>
                    </a:solidFill>
                  </a:tcPr>
                </a:tc>
                <a:tc>
                  <a:txBody>
                    <a:bodyPr/>
                    <a:lstStyle/>
                    <a:p>
                      <a:pPr algn="ctr">
                        <a:lnSpc>
                          <a:spcPct val="115000"/>
                        </a:lnSpc>
                        <a:spcAft>
                          <a:spcPts val="0"/>
                        </a:spcAft>
                      </a:pPr>
                      <a:r>
                        <a:rPr lang="tr-TR" sz="1200" b="0" dirty="0">
                          <a:effectLst/>
                          <a:latin typeface="+mn-lt"/>
                          <a:ea typeface="Times New Roman" panose="02020603050405020304" pitchFamily="18" charset="0"/>
                          <a:cs typeface="Times New Roman" panose="02020603050405020304" pitchFamily="18" charset="0"/>
                        </a:rPr>
                        <a:t>15</a:t>
                      </a:r>
                    </a:p>
                  </a:txBody>
                  <a:tcPr marL="68580" marR="68580" marT="0" marB="0" anchor="ctr">
                    <a:solidFill>
                      <a:schemeClr val="accent1">
                        <a:lumMod val="40000"/>
                        <a:lumOff val="60000"/>
                      </a:schemeClr>
                    </a:solidFill>
                  </a:tcPr>
                </a:tc>
                <a:tc>
                  <a:txBody>
                    <a:bodyPr/>
                    <a:lstStyle/>
                    <a:p>
                      <a:pPr algn="ctr">
                        <a:lnSpc>
                          <a:spcPct val="115000"/>
                        </a:lnSpc>
                        <a:spcAft>
                          <a:spcPts val="0"/>
                        </a:spcAft>
                      </a:pPr>
                      <a:r>
                        <a:rPr lang="tr-TR" sz="1200" b="0" dirty="0">
                          <a:effectLst/>
                          <a:latin typeface="+mn-lt"/>
                          <a:ea typeface="Times New Roman" panose="02020603050405020304" pitchFamily="18" charset="0"/>
                          <a:cs typeface="Times New Roman" panose="02020603050405020304" pitchFamily="18" charset="0"/>
                        </a:rPr>
                        <a:t>12</a:t>
                      </a:r>
                    </a:p>
                  </a:txBody>
                  <a:tcPr marL="68580" marR="68580" marT="0" marB="0" anchor="ctr">
                    <a:solidFill>
                      <a:schemeClr val="accent1">
                        <a:lumMod val="40000"/>
                        <a:lumOff val="60000"/>
                      </a:schemeClr>
                    </a:solidFill>
                  </a:tcPr>
                </a:tc>
                <a:tc>
                  <a:txBody>
                    <a:bodyPr/>
                    <a:lstStyle/>
                    <a:p>
                      <a:pPr algn="ctr">
                        <a:lnSpc>
                          <a:spcPct val="115000"/>
                        </a:lnSpc>
                        <a:spcAft>
                          <a:spcPts val="0"/>
                        </a:spcAft>
                      </a:pPr>
                      <a:r>
                        <a:rPr lang="tr-TR" sz="1200" b="0" dirty="0">
                          <a:effectLst/>
                          <a:latin typeface="+mn-lt"/>
                          <a:ea typeface="Times New Roman" panose="02020603050405020304" pitchFamily="18" charset="0"/>
                          <a:cs typeface="Times New Roman" panose="02020603050405020304" pitchFamily="18" charset="0"/>
                        </a:rPr>
                        <a:t>14</a:t>
                      </a:r>
                    </a:p>
                  </a:txBody>
                  <a:tcPr marL="68580" marR="68580" marT="0" marB="0" anchor="ctr">
                    <a:solidFill>
                      <a:schemeClr val="accent6">
                        <a:lumMod val="40000"/>
                        <a:lumOff val="60000"/>
                      </a:schemeClr>
                    </a:solidFill>
                  </a:tcPr>
                </a:tc>
                <a:extLst>
                  <a:ext uri="{0D108BD9-81ED-4DB2-BD59-A6C34878D82A}">
                    <a16:rowId xmlns:a16="http://schemas.microsoft.com/office/drawing/2014/main" val="10001"/>
                  </a:ext>
                </a:extLst>
              </a:tr>
              <a:tr h="252000">
                <a:tc>
                  <a:txBody>
                    <a:bodyPr/>
                    <a:lstStyle/>
                    <a:p>
                      <a:pPr algn="ctr">
                        <a:lnSpc>
                          <a:spcPct val="115000"/>
                        </a:lnSpc>
                        <a:spcAft>
                          <a:spcPts val="0"/>
                        </a:spcAft>
                      </a:pPr>
                      <a:r>
                        <a:rPr lang="tr-TR" sz="1200" dirty="0">
                          <a:effectLst/>
                          <a:latin typeface="+mn-lt"/>
                          <a:ea typeface="Times New Roman" panose="02020603050405020304" pitchFamily="18" charset="0"/>
                          <a:cs typeface="Times New Roman" panose="02020603050405020304" pitchFamily="18" charset="0"/>
                        </a:rPr>
                        <a:t>6A</a:t>
                      </a:r>
                    </a:p>
                  </a:txBody>
                  <a:tcPr marL="68580" marR="68580" marT="0" marB="0" anchor="ctr">
                    <a:solidFill>
                      <a:schemeClr val="accent1"/>
                    </a:solidFill>
                  </a:tcPr>
                </a:tc>
                <a:tc>
                  <a:txBody>
                    <a:bodyPr/>
                    <a:lstStyle/>
                    <a:p>
                      <a:pPr algn="ctr">
                        <a:lnSpc>
                          <a:spcPct val="115000"/>
                        </a:lnSpc>
                        <a:spcAft>
                          <a:spcPts val="0"/>
                        </a:spcAft>
                      </a:pPr>
                      <a:r>
                        <a:rPr lang="tr-TR" sz="1200" b="0" dirty="0">
                          <a:effectLst/>
                          <a:latin typeface="+mn-lt"/>
                          <a:ea typeface="Times New Roman" panose="02020603050405020304" pitchFamily="18" charset="0"/>
                          <a:cs typeface="Times New Roman" panose="02020603050405020304" pitchFamily="18" charset="0"/>
                        </a:rPr>
                        <a:t>10</a:t>
                      </a:r>
                    </a:p>
                  </a:txBody>
                  <a:tcPr marL="68580" marR="68580" marT="0" marB="0" anchor="ctr">
                    <a:solidFill>
                      <a:schemeClr val="accent1">
                        <a:lumMod val="20000"/>
                        <a:lumOff val="80000"/>
                      </a:schemeClr>
                    </a:solidFill>
                  </a:tcPr>
                </a:tc>
                <a:tc>
                  <a:txBody>
                    <a:bodyPr/>
                    <a:lstStyle/>
                    <a:p>
                      <a:pPr algn="ctr">
                        <a:lnSpc>
                          <a:spcPct val="115000"/>
                        </a:lnSpc>
                        <a:spcAft>
                          <a:spcPts val="0"/>
                        </a:spcAft>
                      </a:pPr>
                      <a:r>
                        <a:rPr lang="tr-TR" sz="1200" b="0" dirty="0">
                          <a:effectLst/>
                          <a:latin typeface="+mn-lt"/>
                          <a:ea typeface="Times New Roman" panose="02020603050405020304" pitchFamily="18" charset="0"/>
                          <a:cs typeface="Times New Roman" panose="02020603050405020304" pitchFamily="18" charset="0"/>
                        </a:rPr>
                        <a:t>15</a:t>
                      </a:r>
                    </a:p>
                  </a:txBody>
                  <a:tcPr marL="68580" marR="68580" marT="0" marB="0" anchor="ctr">
                    <a:solidFill>
                      <a:schemeClr val="accent1">
                        <a:lumMod val="20000"/>
                        <a:lumOff val="80000"/>
                      </a:schemeClr>
                    </a:solidFill>
                  </a:tcPr>
                </a:tc>
                <a:tc>
                  <a:txBody>
                    <a:bodyPr/>
                    <a:lstStyle/>
                    <a:p>
                      <a:pPr algn="ctr">
                        <a:lnSpc>
                          <a:spcPct val="115000"/>
                        </a:lnSpc>
                        <a:spcAft>
                          <a:spcPts val="0"/>
                        </a:spcAft>
                      </a:pPr>
                      <a:r>
                        <a:rPr lang="tr-TR" sz="1200" b="0" dirty="0">
                          <a:effectLst/>
                          <a:latin typeface="+mn-lt"/>
                          <a:ea typeface="Times New Roman" panose="02020603050405020304" pitchFamily="18" charset="0"/>
                          <a:cs typeface="Times New Roman" panose="02020603050405020304" pitchFamily="18" charset="0"/>
                        </a:rPr>
                        <a:t>12</a:t>
                      </a:r>
                    </a:p>
                  </a:txBody>
                  <a:tcPr marL="68580" marR="68580" marT="0" marB="0" anchor="ctr">
                    <a:solidFill>
                      <a:schemeClr val="accent6">
                        <a:lumMod val="20000"/>
                        <a:lumOff val="80000"/>
                      </a:schemeClr>
                    </a:solidFill>
                  </a:tcPr>
                </a:tc>
                <a:extLst>
                  <a:ext uri="{0D108BD9-81ED-4DB2-BD59-A6C34878D82A}">
                    <a16:rowId xmlns:a16="http://schemas.microsoft.com/office/drawing/2014/main" val="10002"/>
                  </a:ext>
                </a:extLst>
              </a:tr>
              <a:tr h="252000">
                <a:tc>
                  <a:txBody>
                    <a:bodyPr/>
                    <a:lstStyle/>
                    <a:p>
                      <a:pPr algn="ctr">
                        <a:lnSpc>
                          <a:spcPct val="115000"/>
                        </a:lnSpc>
                        <a:spcAft>
                          <a:spcPts val="0"/>
                        </a:spcAft>
                      </a:pPr>
                      <a:r>
                        <a:rPr lang="tr-TR" sz="1200" dirty="0">
                          <a:effectLst/>
                          <a:latin typeface="+mn-lt"/>
                          <a:ea typeface="Times New Roman" panose="02020603050405020304" pitchFamily="18" charset="0"/>
                          <a:cs typeface="Times New Roman" panose="02020603050405020304" pitchFamily="18" charset="0"/>
                        </a:rPr>
                        <a:t>7A</a:t>
                      </a:r>
                    </a:p>
                  </a:txBody>
                  <a:tcPr marL="68580" marR="68580" marT="0" marB="0" anchor="ctr">
                    <a:solidFill>
                      <a:schemeClr val="accent1"/>
                    </a:solidFill>
                  </a:tcPr>
                </a:tc>
                <a:tc>
                  <a:txBody>
                    <a:bodyPr/>
                    <a:lstStyle/>
                    <a:p>
                      <a:pPr algn="ctr">
                        <a:lnSpc>
                          <a:spcPct val="115000"/>
                        </a:lnSpc>
                        <a:spcAft>
                          <a:spcPts val="0"/>
                        </a:spcAft>
                      </a:pPr>
                      <a:r>
                        <a:rPr lang="tr-TR" sz="1200" b="0" dirty="0">
                          <a:effectLst/>
                          <a:latin typeface="+mn-lt"/>
                          <a:ea typeface="Times New Roman" panose="02020603050405020304" pitchFamily="18" charset="0"/>
                          <a:cs typeface="Times New Roman" panose="02020603050405020304" pitchFamily="18" charset="0"/>
                        </a:rPr>
                        <a:t>15</a:t>
                      </a:r>
                    </a:p>
                  </a:txBody>
                  <a:tcPr marL="68580" marR="68580" marT="0" marB="0" anchor="ctr">
                    <a:solidFill>
                      <a:schemeClr val="accent1">
                        <a:lumMod val="40000"/>
                        <a:lumOff val="60000"/>
                      </a:schemeClr>
                    </a:solidFill>
                  </a:tcPr>
                </a:tc>
                <a:tc>
                  <a:txBody>
                    <a:bodyPr/>
                    <a:lstStyle/>
                    <a:p>
                      <a:pPr algn="ctr">
                        <a:lnSpc>
                          <a:spcPct val="115000"/>
                        </a:lnSpc>
                        <a:spcAft>
                          <a:spcPts val="0"/>
                        </a:spcAft>
                      </a:pPr>
                      <a:r>
                        <a:rPr lang="tr-TR" sz="1200" b="0" dirty="0">
                          <a:effectLst/>
                          <a:latin typeface="+mn-lt"/>
                          <a:ea typeface="Times New Roman" panose="02020603050405020304" pitchFamily="18" charset="0"/>
                          <a:cs typeface="Times New Roman" panose="02020603050405020304" pitchFamily="18" charset="0"/>
                        </a:rPr>
                        <a:t>10</a:t>
                      </a:r>
                    </a:p>
                  </a:txBody>
                  <a:tcPr marL="68580" marR="68580" marT="0" marB="0" anchor="ctr">
                    <a:solidFill>
                      <a:schemeClr val="accent1">
                        <a:lumMod val="40000"/>
                        <a:lumOff val="60000"/>
                      </a:schemeClr>
                    </a:solidFill>
                  </a:tcPr>
                </a:tc>
                <a:tc>
                  <a:txBody>
                    <a:bodyPr/>
                    <a:lstStyle/>
                    <a:p>
                      <a:pPr algn="ctr">
                        <a:lnSpc>
                          <a:spcPct val="115000"/>
                        </a:lnSpc>
                        <a:spcAft>
                          <a:spcPts val="0"/>
                        </a:spcAft>
                      </a:pPr>
                      <a:r>
                        <a:rPr lang="tr-TR" sz="1200" b="0" dirty="0">
                          <a:effectLst/>
                          <a:latin typeface="+mn-lt"/>
                          <a:ea typeface="Times New Roman" panose="02020603050405020304" pitchFamily="18" charset="0"/>
                          <a:cs typeface="Times New Roman" panose="02020603050405020304" pitchFamily="18" charset="0"/>
                        </a:rPr>
                        <a:t>14</a:t>
                      </a:r>
                    </a:p>
                  </a:txBody>
                  <a:tcPr marL="68580" marR="68580" marT="0" marB="0" anchor="ctr">
                    <a:solidFill>
                      <a:schemeClr val="accent6">
                        <a:lumMod val="40000"/>
                        <a:lumOff val="60000"/>
                      </a:schemeClr>
                    </a:solidFill>
                  </a:tcPr>
                </a:tc>
                <a:extLst>
                  <a:ext uri="{0D108BD9-81ED-4DB2-BD59-A6C34878D82A}">
                    <a16:rowId xmlns:a16="http://schemas.microsoft.com/office/drawing/2014/main" val="10003"/>
                  </a:ext>
                </a:extLst>
              </a:tr>
              <a:tr h="252000">
                <a:tc>
                  <a:txBody>
                    <a:bodyPr/>
                    <a:lstStyle/>
                    <a:p>
                      <a:pPr algn="ctr">
                        <a:lnSpc>
                          <a:spcPct val="115000"/>
                        </a:lnSpc>
                        <a:spcAft>
                          <a:spcPts val="0"/>
                        </a:spcAft>
                      </a:pPr>
                      <a:r>
                        <a:rPr lang="tr-TR" sz="1200" dirty="0">
                          <a:effectLst/>
                          <a:latin typeface="+mn-lt"/>
                          <a:ea typeface="Times New Roman" panose="02020603050405020304" pitchFamily="18" charset="0"/>
                          <a:cs typeface="Times New Roman" panose="02020603050405020304" pitchFamily="18" charset="0"/>
                        </a:rPr>
                        <a:t>8A</a:t>
                      </a:r>
                    </a:p>
                  </a:txBody>
                  <a:tcPr marL="68580" marR="68580" marT="0" marB="0" anchor="ctr">
                    <a:solidFill>
                      <a:schemeClr val="accent1"/>
                    </a:solidFill>
                  </a:tcPr>
                </a:tc>
                <a:tc>
                  <a:txBody>
                    <a:bodyPr/>
                    <a:lstStyle/>
                    <a:p>
                      <a:pPr algn="ctr">
                        <a:lnSpc>
                          <a:spcPct val="115000"/>
                        </a:lnSpc>
                        <a:spcAft>
                          <a:spcPts val="0"/>
                        </a:spcAft>
                      </a:pPr>
                      <a:r>
                        <a:rPr lang="tr-TR" sz="1200" b="0" dirty="0">
                          <a:effectLst/>
                          <a:latin typeface="+mn-lt"/>
                          <a:ea typeface="Times New Roman" panose="02020603050405020304" pitchFamily="18" charset="0"/>
                          <a:cs typeface="Times New Roman" panose="02020603050405020304" pitchFamily="18" charset="0"/>
                        </a:rPr>
                        <a:t>17</a:t>
                      </a:r>
                    </a:p>
                  </a:txBody>
                  <a:tcPr marL="68580" marR="68580" marT="0" marB="0" anchor="ctr">
                    <a:solidFill>
                      <a:schemeClr val="accent1">
                        <a:lumMod val="20000"/>
                        <a:lumOff val="80000"/>
                      </a:schemeClr>
                    </a:solidFill>
                  </a:tcPr>
                </a:tc>
                <a:tc>
                  <a:txBody>
                    <a:bodyPr/>
                    <a:lstStyle/>
                    <a:p>
                      <a:pPr algn="ctr">
                        <a:lnSpc>
                          <a:spcPct val="115000"/>
                        </a:lnSpc>
                        <a:spcAft>
                          <a:spcPts val="0"/>
                        </a:spcAft>
                      </a:pPr>
                      <a:r>
                        <a:rPr lang="tr-TR" sz="1200" b="0" dirty="0">
                          <a:effectLst/>
                          <a:latin typeface="+mn-lt"/>
                          <a:ea typeface="Times New Roman" panose="02020603050405020304" pitchFamily="18" charset="0"/>
                          <a:cs typeface="Times New Roman" panose="02020603050405020304" pitchFamily="18" charset="0"/>
                        </a:rPr>
                        <a:t>16</a:t>
                      </a:r>
                    </a:p>
                  </a:txBody>
                  <a:tcPr marL="68580" marR="68580" marT="0" marB="0" anchor="ctr">
                    <a:solidFill>
                      <a:schemeClr val="accent1">
                        <a:lumMod val="20000"/>
                        <a:lumOff val="80000"/>
                      </a:schemeClr>
                    </a:solidFill>
                  </a:tcPr>
                </a:tc>
                <a:tc>
                  <a:txBody>
                    <a:bodyPr/>
                    <a:lstStyle/>
                    <a:p>
                      <a:pPr algn="ctr">
                        <a:lnSpc>
                          <a:spcPct val="115000"/>
                        </a:lnSpc>
                        <a:spcAft>
                          <a:spcPts val="0"/>
                        </a:spcAft>
                      </a:pPr>
                      <a:r>
                        <a:rPr lang="tr-TR" sz="1200" b="0" dirty="0">
                          <a:effectLst/>
                          <a:latin typeface="+mn-lt"/>
                          <a:ea typeface="Times New Roman" panose="02020603050405020304" pitchFamily="18" charset="0"/>
                          <a:cs typeface="Times New Roman" panose="02020603050405020304" pitchFamily="18" charset="0"/>
                        </a:rPr>
                        <a:t>9</a:t>
                      </a:r>
                    </a:p>
                  </a:txBody>
                  <a:tcPr marL="68580" marR="68580" marT="0" marB="0" anchor="ctr">
                    <a:solidFill>
                      <a:schemeClr val="accent6">
                        <a:lumMod val="20000"/>
                        <a:lumOff val="80000"/>
                      </a:schemeClr>
                    </a:solidFill>
                  </a:tcPr>
                </a:tc>
                <a:extLst>
                  <a:ext uri="{0D108BD9-81ED-4DB2-BD59-A6C34878D82A}">
                    <a16:rowId xmlns:a16="http://schemas.microsoft.com/office/drawing/2014/main" val="10004"/>
                  </a:ext>
                </a:extLst>
              </a:tr>
              <a:tr h="252000">
                <a:tc>
                  <a:txBody>
                    <a:bodyPr/>
                    <a:lstStyle/>
                    <a:p>
                      <a:pPr algn="ctr">
                        <a:lnSpc>
                          <a:spcPct val="115000"/>
                        </a:lnSpc>
                        <a:spcAft>
                          <a:spcPts val="0"/>
                        </a:spcAft>
                      </a:pPr>
                      <a:endParaRPr lang="tr-TR" sz="120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accent1"/>
                    </a:solidFill>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extLst>
                  <a:ext uri="{0D108BD9-81ED-4DB2-BD59-A6C34878D82A}">
                    <a16:rowId xmlns:a16="http://schemas.microsoft.com/office/drawing/2014/main" val="10005"/>
                  </a:ext>
                </a:extLst>
              </a:tr>
              <a:tr h="252000">
                <a:tc>
                  <a:txBody>
                    <a:bodyPr/>
                    <a:lstStyle/>
                    <a:p>
                      <a:pPr algn="ctr">
                        <a:lnSpc>
                          <a:spcPct val="115000"/>
                        </a:lnSpc>
                        <a:spcAft>
                          <a:spcPts val="0"/>
                        </a:spcAft>
                      </a:pPr>
                      <a:endParaRPr lang="tr-TR" sz="120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accent1"/>
                    </a:solidFill>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extLst>
                  <a:ext uri="{0D108BD9-81ED-4DB2-BD59-A6C34878D82A}">
                    <a16:rowId xmlns:a16="http://schemas.microsoft.com/office/drawing/2014/main" val="10006"/>
                  </a:ext>
                </a:extLst>
              </a:tr>
              <a:tr h="252000">
                <a:tc>
                  <a:txBody>
                    <a:bodyPr/>
                    <a:lstStyle/>
                    <a:p>
                      <a:pPr algn="ctr">
                        <a:lnSpc>
                          <a:spcPct val="115000"/>
                        </a:lnSpc>
                        <a:spcAft>
                          <a:spcPts val="0"/>
                        </a:spcAft>
                      </a:pPr>
                      <a:endParaRPr lang="tr-TR" sz="120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accent1"/>
                    </a:solidFill>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extLst>
                  <a:ext uri="{0D108BD9-81ED-4DB2-BD59-A6C34878D82A}">
                    <a16:rowId xmlns:a16="http://schemas.microsoft.com/office/drawing/2014/main" val="10007"/>
                  </a:ext>
                </a:extLst>
              </a:tr>
              <a:tr h="252000">
                <a:tc>
                  <a:txBody>
                    <a:bodyPr/>
                    <a:lstStyle/>
                    <a:p>
                      <a:pPr algn="ctr">
                        <a:lnSpc>
                          <a:spcPct val="115000"/>
                        </a:lnSpc>
                        <a:spcAft>
                          <a:spcPts val="0"/>
                        </a:spcAft>
                      </a:pPr>
                      <a:endParaRPr lang="tr-TR" sz="120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accent1"/>
                    </a:solidFill>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extLst>
                  <a:ext uri="{0D108BD9-81ED-4DB2-BD59-A6C34878D82A}">
                    <a16:rowId xmlns:a16="http://schemas.microsoft.com/office/drawing/2014/main" val="10008"/>
                  </a:ext>
                </a:extLst>
              </a:tr>
              <a:tr h="252000">
                <a:tc>
                  <a:txBody>
                    <a:bodyPr/>
                    <a:lstStyle/>
                    <a:p>
                      <a:pPr algn="ctr">
                        <a:lnSpc>
                          <a:spcPct val="115000"/>
                        </a:lnSpc>
                        <a:spcAft>
                          <a:spcPts val="0"/>
                        </a:spcAft>
                      </a:pPr>
                      <a:endParaRPr lang="tr-TR" sz="120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accent1"/>
                    </a:solidFill>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extLst>
                  <a:ext uri="{0D108BD9-81ED-4DB2-BD59-A6C34878D82A}">
                    <a16:rowId xmlns:a16="http://schemas.microsoft.com/office/drawing/2014/main" val="10009"/>
                  </a:ext>
                </a:extLst>
              </a:tr>
              <a:tr h="252000">
                <a:tc>
                  <a:txBody>
                    <a:bodyPr/>
                    <a:lstStyle/>
                    <a:p>
                      <a:pPr algn="ctr">
                        <a:lnSpc>
                          <a:spcPct val="115000"/>
                        </a:lnSpc>
                        <a:spcAft>
                          <a:spcPts val="0"/>
                        </a:spcAft>
                      </a:pPr>
                      <a:endParaRPr lang="tr-TR" sz="120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accent1"/>
                    </a:solidFill>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extLst>
                  <a:ext uri="{0D108BD9-81ED-4DB2-BD59-A6C34878D82A}">
                    <a16:rowId xmlns:a16="http://schemas.microsoft.com/office/drawing/2014/main" val="10010"/>
                  </a:ext>
                </a:extLst>
              </a:tr>
              <a:tr h="252000">
                <a:tc>
                  <a:txBody>
                    <a:bodyPr/>
                    <a:lstStyle/>
                    <a:p>
                      <a:pPr algn="ctr">
                        <a:lnSpc>
                          <a:spcPct val="115000"/>
                        </a:lnSpc>
                        <a:spcAft>
                          <a:spcPts val="0"/>
                        </a:spcAft>
                      </a:pPr>
                      <a:endParaRPr lang="tr-TR" sz="120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accent1"/>
                    </a:solidFill>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extLst>
                  <a:ext uri="{0D108BD9-81ED-4DB2-BD59-A6C34878D82A}">
                    <a16:rowId xmlns:a16="http://schemas.microsoft.com/office/drawing/2014/main" val="10011"/>
                  </a:ext>
                </a:extLst>
              </a:tr>
              <a:tr h="252000">
                <a:tc>
                  <a:txBody>
                    <a:bodyPr/>
                    <a:lstStyle/>
                    <a:p>
                      <a:pPr algn="ctr">
                        <a:lnSpc>
                          <a:spcPct val="115000"/>
                        </a:lnSpc>
                        <a:spcAft>
                          <a:spcPts val="0"/>
                        </a:spcAft>
                      </a:pPr>
                      <a:endParaRPr lang="tr-TR" sz="120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accent1"/>
                    </a:solidFill>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extLst>
                  <a:ext uri="{0D108BD9-81ED-4DB2-BD59-A6C34878D82A}">
                    <a16:rowId xmlns:a16="http://schemas.microsoft.com/office/drawing/2014/main" val="10012"/>
                  </a:ext>
                </a:extLst>
              </a:tr>
              <a:tr h="252000">
                <a:tc>
                  <a:txBody>
                    <a:bodyPr/>
                    <a:lstStyle/>
                    <a:p>
                      <a:pPr algn="ctr">
                        <a:lnSpc>
                          <a:spcPct val="115000"/>
                        </a:lnSpc>
                        <a:spcAft>
                          <a:spcPts val="0"/>
                        </a:spcAft>
                      </a:pPr>
                      <a:endParaRPr lang="tr-TR" sz="120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accent1"/>
                    </a:solidFill>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extLst>
                  <a:ext uri="{0D108BD9-81ED-4DB2-BD59-A6C34878D82A}">
                    <a16:rowId xmlns:a16="http://schemas.microsoft.com/office/drawing/2014/main" val="10013"/>
                  </a:ext>
                </a:extLst>
              </a:tr>
              <a:tr h="252000">
                <a:tc>
                  <a:txBody>
                    <a:bodyPr/>
                    <a:lstStyle/>
                    <a:p>
                      <a:pPr algn="ctr">
                        <a:lnSpc>
                          <a:spcPct val="115000"/>
                        </a:lnSpc>
                        <a:spcAft>
                          <a:spcPts val="0"/>
                        </a:spcAft>
                      </a:pPr>
                      <a:endParaRPr lang="tr-TR" sz="120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accent1"/>
                    </a:solidFill>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extLst>
                  <a:ext uri="{0D108BD9-81ED-4DB2-BD59-A6C34878D82A}">
                    <a16:rowId xmlns:a16="http://schemas.microsoft.com/office/drawing/2014/main" val="10014"/>
                  </a:ext>
                </a:extLst>
              </a:tr>
              <a:tr h="252000">
                <a:tc>
                  <a:txBody>
                    <a:bodyPr/>
                    <a:lstStyle/>
                    <a:p>
                      <a:pPr algn="ctr">
                        <a:lnSpc>
                          <a:spcPct val="115000"/>
                        </a:lnSpc>
                        <a:spcAft>
                          <a:spcPts val="0"/>
                        </a:spcAft>
                      </a:pPr>
                      <a:endParaRPr lang="tr-TR" sz="120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accent1"/>
                    </a:solidFill>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extLst>
                  <a:ext uri="{0D108BD9-81ED-4DB2-BD59-A6C34878D82A}">
                    <a16:rowId xmlns:a16="http://schemas.microsoft.com/office/drawing/2014/main" val="10015"/>
                  </a:ext>
                </a:extLst>
              </a:tr>
              <a:tr h="252000">
                <a:tc>
                  <a:txBody>
                    <a:bodyPr/>
                    <a:lstStyle/>
                    <a:p>
                      <a:pPr algn="ctr">
                        <a:lnSpc>
                          <a:spcPct val="115000"/>
                        </a:lnSpc>
                        <a:spcAft>
                          <a:spcPts val="0"/>
                        </a:spcAft>
                      </a:pPr>
                      <a:endParaRPr lang="tr-TR" sz="120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accent1"/>
                    </a:solidFill>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extLst>
                  <a:ext uri="{0D108BD9-81ED-4DB2-BD59-A6C34878D82A}">
                    <a16:rowId xmlns:a16="http://schemas.microsoft.com/office/drawing/2014/main" val="10016"/>
                  </a:ext>
                </a:extLst>
              </a:tr>
              <a:tr h="252000">
                <a:tc>
                  <a:txBody>
                    <a:bodyPr/>
                    <a:lstStyle/>
                    <a:p>
                      <a:pPr algn="ctr">
                        <a:lnSpc>
                          <a:spcPct val="115000"/>
                        </a:lnSpc>
                        <a:spcAft>
                          <a:spcPts val="0"/>
                        </a:spcAft>
                      </a:pPr>
                      <a:endParaRPr lang="tr-TR" sz="120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accent1"/>
                    </a:solidFill>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extLst>
                  <a:ext uri="{0D108BD9-81ED-4DB2-BD59-A6C34878D82A}">
                    <a16:rowId xmlns:a16="http://schemas.microsoft.com/office/drawing/2014/main" val="10017"/>
                  </a:ext>
                </a:extLst>
              </a:tr>
              <a:tr h="252000">
                <a:tc>
                  <a:txBody>
                    <a:bodyPr/>
                    <a:lstStyle/>
                    <a:p>
                      <a:pPr algn="ctr">
                        <a:lnSpc>
                          <a:spcPct val="115000"/>
                        </a:lnSpc>
                        <a:spcAft>
                          <a:spcPts val="0"/>
                        </a:spcAft>
                      </a:pPr>
                      <a:endParaRPr lang="tr-TR" sz="120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accent1"/>
                    </a:solidFill>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extLst>
                  <a:ext uri="{0D108BD9-81ED-4DB2-BD59-A6C34878D82A}">
                    <a16:rowId xmlns:a16="http://schemas.microsoft.com/office/drawing/2014/main" val="10018"/>
                  </a:ext>
                </a:extLst>
              </a:tr>
              <a:tr h="252000">
                <a:tc>
                  <a:txBody>
                    <a:bodyPr/>
                    <a:lstStyle/>
                    <a:p>
                      <a:pPr algn="ctr">
                        <a:lnSpc>
                          <a:spcPct val="115000"/>
                        </a:lnSpc>
                        <a:spcAft>
                          <a:spcPts val="0"/>
                        </a:spcAft>
                      </a:pPr>
                      <a:endParaRPr lang="tr-TR" sz="120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accent1"/>
                    </a:solidFill>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extLst>
                  <a:ext uri="{0D108BD9-81ED-4DB2-BD59-A6C34878D82A}">
                    <a16:rowId xmlns:a16="http://schemas.microsoft.com/office/drawing/2014/main" val="10019"/>
                  </a:ext>
                </a:extLst>
              </a:tr>
              <a:tr h="252000">
                <a:tc>
                  <a:txBody>
                    <a:bodyPr/>
                    <a:lstStyle/>
                    <a:p>
                      <a:pPr algn="ctr">
                        <a:lnSpc>
                          <a:spcPct val="115000"/>
                        </a:lnSpc>
                        <a:spcAft>
                          <a:spcPts val="0"/>
                        </a:spcAft>
                      </a:pPr>
                      <a:endParaRPr lang="tr-TR" sz="120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accent1"/>
                    </a:solidFill>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extLst>
                  <a:ext uri="{0D108BD9-81ED-4DB2-BD59-A6C34878D82A}">
                    <a16:rowId xmlns:a16="http://schemas.microsoft.com/office/drawing/2014/main" val="10020"/>
                  </a:ext>
                </a:extLst>
              </a:tr>
              <a:tr h="252000">
                <a:tc>
                  <a:txBody>
                    <a:bodyPr/>
                    <a:lstStyle/>
                    <a:p>
                      <a:pPr algn="ctr">
                        <a:lnSpc>
                          <a:spcPct val="115000"/>
                        </a:lnSpc>
                        <a:spcAft>
                          <a:spcPts val="0"/>
                        </a:spcAft>
                      </a:pPr>
                      <a:endParaRPr lang="tr-TR" sz="120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accent1"/>
                    </a:solidFill>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extLst>
                  <a:ext uri="{0D108BD9-81ED-4DB2-BD59-A6C34878D82A}">
                    <a16:rowId xmlns:a16="http://schemas.microsoft.com/office/drawing/2014/main" val="10021"/>
                  </a:ext>
                </a:extLst>
              </a:tr>
              <a:tr h="252000">
                <a:tc>
                  <a:txBody>
                    <a:bodyPr/>
                    <a:lstStyle/>
                    <a:p>
                      <a:pPr algn="ctr">
                        <a:lnSpc>
                          <a:spcPct val="115000"/>
                        </a:lnSpc>
                        <a:spcAft>
                          <a:spcPts val="0"/>
                        </a:spcAft>
                      </a:pPr>
                      <a:r>
                        <a:rPr lang="tr-TR" sz="1200" dirty="0">
                          <a:effectLst/>
                          <a:latin typeface="+mn-lt"/>
                          <a:ea typeface="Times New Roman" panose="02020603050405020304" pitchFamily="18" charset="0"/>
                          <a:cs typeface="Times New Roman" panose="02020603050405020304" pitchFamily="18" charset="0"/>
                        </a:rPr>
                        <a:t>TOPLAM</a:t>
                      </a:r>
                    </a:p>
                  </a:txBody>
                  <a:tcPr marL="68580" marR="68580" marT="0" marB="0" anchor="ctr">
                    <a:solidFill>
                      <a:schemeClr val="accent1"/>
                    </a:solidFill>
                  </a:tcPr>
                </a:tc>
                <a:tc>
                  <a:txBody>
                    <a:bodyPr/>
                    <a:lstStyle/>
                    <a:p>
                      <a:pPr algn="ctr">
                        <a:lnSpc>
                          <a:spcPct val="115000"/>
                        </a:lnSpc>
                        <a:spcAft>
                          <a:spcPts val="0"/>
                        </a:spcAft>
                      </a:pPr>
                      <a:r>
                        <a:rPr lang="tr-TR" sz="1200" b="0" dirty="0">
                          <a:effectLst/>
                          <a:latin typeface="+mn-lt"/>
                          <a:ea typeface="Times New Roman" panose="02020603050405020304" pitchFamily="18" charset="0"/>
                          <a:cs typeface="Times New Roman" panose="02020603050405020304" pitchFamily="18" charset="0"/>
                        </a:rPr>
                        <a:t>57</a:t>
                      </a:r>
                    </a:p>
                  </a:txBody>
                  <a:tcPr marL="68580" marR="68580" marT="0" marB="0" anchor="ctr">
                    <a:solidFill>
                      <a:schemeClr val="accent1">
                        <a:lumMod val="40000"/>
                        <a:lumOff val="60000"/>
                      </a:schemeClr>
                    </a:solidFill>
                  </a:tcPr>
                </a:tc>
                <a:tc>
                  <a:txBody>
                    <a:bodyPr/>
                    <a:lstStyle/>
                    <a:p>
                      <a:pPr algn="ctr">
                        <a:lnSpc>
                          <a:spcPct val="115000"/>
                        </a:lnSpc>
                        <a:spcAft>
                          <a:spcPts val="0"/>
                        </a:spcAft>
                      </a:pPr>
                      <a:r>
                        <a:rPr lang="tr-TR" sz="1200" b="0" dirty="0">
                          <a:effectLst/>
                          <a:latin typeface="+mn-lt"/>
                          <a:ea typeface="Times New Roman" panose="02020603050405020304" pitchFamily="18" charset="0"/>
                          <a:cs typeface="Times New Roman" panose="02020603050405020304" pitchFamily="18" charset="0"/>
                        </a:rPr>
                        <a:t>53</a:t>
                      </a:r>
                    </a:p>
                  </a:txBody>
                  <a:tcPr marL="68580" marR="68580" marT="0" marB="0" anchor="ctr">
                    <a:solidFill>
                      <a:schemeClr val="accent1">
                        <a:lumMod val="40000"/>
                        <a:lumOff val="60000"/>
                      </a:schemeClr>
                    </a:solidFill>
                  </a:tcPr>
                </a:tc>
                <a:tc>
                  <a:txBody>
                    <a:bodyPr/>
                    <a:lstStyle/>
                    <a:p>
                      <a:pPr algn="ctr">
                        <a:lnSpc>
                          <a:spcPct val="115000"/>
                        </a:lnSpc>
                        <a:spcAft>
                          <a:spcPts val="0"/>
                        </a:spcAft>
                      </a:pPr>
                      <a:r>
                        <a:rPr lang="tr-TR" sz="1200" b="0" dirty="0">
                          <a:effectLst/>
                          <a:latin typeface="+mn-lt"/>
                          <a:ea typeface="Times New Roman" panose="02020603050405020304" pitchFamily="18" charset="0"/>
                          <a:cs typeface="Times New Roman" panose="02020603050405020304" pitchFamily="18" charset="0"/>
                        </a:rPr>
                        <a:t>49</a:t>
                      </a:r>
                    </a:p>
                  </a:txBody>
                  <a:tcPr marL="68580" marR="68580" marT="0" marB="0" anchor="ctr">
                    <a:solidFill>
                      <a:schemeClr val="accent6">
                        <a:lumMod val="40000"/>
                        <a:lumOff val="60000"/>
                      </a:schemeClr>
                    </a:solidFill>
                  </a:tcPr>
                </a:tc>
                <a:extLst>
                  <a:ext uri="{0D108BD9-81ED-4DB2-BD59-A6C34878D82A}">
                    <a16:rowId xmlns:a16="http://schemas.microsoft.com/office/drawing/2014/main" val="10022"/>
                  </a:ext>
                </a:extLst>
              </a:tr>
            </a:tbl>
          </a:graphicData>
        </a:graphic>
      </p:graphicFrame>
      <p:graphicFrame>
        <p:nvGraphicFramePr>
          <p:cNvPr id="17" name="Grafik 16"/>
          <p:cNvGraphicFramePr/>
          <p:nvPr>
            <p:extLst>
              <p:ext uri="{D42A27DB-BD31-4B8C-83A1-F6EECF244321}">
                <p14:modId xmlns:p14="http://schemas.microsoft.com/office/powerpoint/2010/main" val="1219336772"/>
              </p:ext>
            </p:extLst>
          </p:nvPr>
        </p:nvGraphicFramePr>
        <p:xfrm>
          <a:off x="6465499" y="1093026"/>
          <a:ext cx="5780110" cy="440632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8954040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o 9"/>
          <p:cNvGraphicFramePr>
            <a:graphicFrameLocks noGrp="1"/>
          </p:cNvGraphicFramePr>
          <p:nvPr>
            <p:extLst>
              <p:ext uri="{D42A27DB-BD31-4B8C-83A1-F6EECF244321}">
                <p14:modId xmlns:p14="http://schemas.microsoft.com/office/powerpoint/2010/main" val="3852321082"/>
              </p:ext>
            </p:extLst>
          </p:nvPr>
        </p:nvGraphicFramePr>
        <p:xfrm>
          <a:off x="289057" y="453903"/>
          <a:ext cx="3052164" cy="1320610"/>
        </p:xfrm>
        <a:graphic>
          <a:graphicData uri="http://schemas.openxmlformats.org/drawingml/2006/table">
            <a:tbl>
              <a:tblPr firstRow="1" firstCol="1" bandRow="1">
                <a:effectLst>
                  <a:outerShdw blurRad="76200" dir="18900000" sy="23000" kx="-1200000" algn="bl" rotWithShape="0">
                    <a:prstClr val="black">
                      <a:alpha val="20000"/>
                    </a:prstClr>
                  </a:outerShdw>
                </a:effectLst>
                <a:tableStyleId>{21E4AEA4-8DFA-4A89-87EB-49C32662AFE0}</a:tableStyleId>
              </a:tblPr>
              <a:tblGrid>
                <a:gridCol w="1291287">
                  <a:extLst>
                    <a:ext uri="{9D8B030D-6E8A-4147-A177-3AD203B41FA5}">
                      <a16:colId xmlns:a16="http://schemas.microsoft.com/office/drawing/2014/main" val="20001"/>
                    </a:ext>
                  </a:extLst>
                </a:gridCol>
                <a:gridCol w="586959">
                  <a:extLst>
                    <a:ext uri="{9D8B030D-6E8A-4147-A177-3AD203B41FA5}">
                      <a16:colId xmlns:a16="http://schemas.microsoft.com/office/drawing/2014/main" val="897027571"/>
                    </a:ext>
                  </a:extLst>
                </a:gridCol>
                <a:gridCol w="586959">
                  <a:extLst>
                    <a:ext uri="{9D8B030D-6E8A-4147-A177-3AD203B41FA5}">
                      <a16:colId xmlns:a16="http://schemas.microsoft.com/office/drawing/2014/main" val="20006"/>
                    </a:ext>
                  </a:extLst>
                </a:gridCol>
                <a:gridCol w="586959">
                  <a:extLst>
                    <a:ext uri="{9D8B030D-6E8A-4147-A177-3AD203B41FA5}">
                      <a16:colId xmlns:a16="http://schemas.microsoft.com/office/drawing/2014/main" val="20007"/>
                    </a:ext>
                  </a:extLst>
                </a:gridCol>
              </a:tblGrid>
              <a:tr h="252000">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tr-TR" sz="1200" b="1" dirty="0">
                          <a:solidFill>
                            <a:schemeClr val="bg1"/>
                          </a:solidFill>
                          <a:effectLst/>
                          <a:latin typeface="+mn-lt"/>
                          <a:ea typeface="Times New Roman" panose="02020603050405020304" pitchFamily="18" charset="0"/>
                          <a:cs typeface="Times New Roman" panose="02020603050405020304" pitchFamily="18" charset="0"/>
                        </a:rPr>
                        <a:t>OKUL </a:t>
                      </a:r>
                      <a:r>
                        <a:rPr lang="tr-TR" sz="1200" b="1" baseline="0" dirty="0">
                          <a:solidFill>
                            <a:schemeClr val="bg1"/>
                          </a:solidFill>
                          <a:effectLst/>
                          <a:latin typeface="+mn-lt"/>
                          <a:ea typeface="Times New Roman" panose="02020603050405020304" pitchFamily="18" charset="0"/>
                          <a:cs typeface="Times New Roman" panose="02020603050405020304" pitchFamily="18" charset="0"/>
                        </a:rPr>
                        <a:t> TÜRÜ</a:t>
                      </a:r>
                      <a:endParaRPr lang="tr-TR" sz="1200" dirty="0">
                        <a:solidFill>
                          <a:schemeClr val="bg1"/>
                        </a:solidFill>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accent4">
                        <a:lumMod val="75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tr-TR" sz="1200" dirty="0">
                          <a:effectLst/>
                        </a:rPr>
                        <a:t>2018/2019</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4">
                        <a:lumMod val="75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tr-TR" sz="1200" dirty="0">
                          <a:effectLst/>
                        </a:rPr>
                        <a:t>2019/2020</a:t>
                      </a:r>
                      <a:endParaRPr lang="tr-TR" sz="120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accent5">
                        <a:lumMod val="75000"/>
                      </a:schemeClr>
                    </a:solidFill>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tr-TR" sz="1200" dirty="0">
                          <a:effectLst/>
                        </a:rPr>
                        <a:t>2020/2021</a:t>
                      </a:r>
                      <a:endParaRPr lang="tr-TR" sz="120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accent6">
                        <a:lumMod val="75000"/>
                      </a:schemeClr>
                    </a:solidFill>
                  </a:tcPr>
                </a:tc>
                <a:extLst>
                  <a:ext uri="{0D108BD9-81ED-4DB2-BD59-A6C34878D82A}">
                    <a16:rowId xmlns:a16="http://schemas.microsoft.com/office/drawing/2014/main" val="10000"/>
                  </a:ext>
                </a:extLst>
              </a:tr>
              <a:tr h="252000">
                <a:tc>
                  <a:txBody>
                    <a:bodyPr/>
                    <a:lstStyle/>
                    <a:p>
                      <a:pPr>
                        <a:lnSpc>
                          <a:spcPct val="115000"/>
                        </a:lnSpc>
                        <a:spcAft>
                          <a:spcPts val="0"/>
                        </a:spcAft>
                      </a:pPr>
                      <a:r>
                        <a:rPr lang="tr-TR" sz="1200" b="1" dirty="0">
                          <a:effectLst/>
                          <a:latin typeface="+mn-lt"/>
                          <a:ea typeface="Times New Roman" panose="02020603050405020304" pitchFamily="18" charset="0"/>
                          <a:cs typeface="Times New Roman" panose="02020603050405020304" pitchFamily="18" charset="0"/>
                        </a:rPr>
                        <a:t>Temel Eğitim Okulları</a:t>
                      </a:r>
                      <a:endParaRPr lang="tr-TR" sz="1050" dirty="0">
                        <a:effectLst/>
                        <a:latin typeface="+mn-lt"/>
                        <a:ea typeface="Times New Roman" panose="02020603050405020304" pitchFamily="18" charset="0"/>
                        <a:cs typeface="Times New Roman" panose="02020603050405020304" pitchFamily="18" charset="0"/>
                      </a:endParaRPr>
                    </a:p>
                  </a:txBody>
                  <a:tcPr marL="68580" marR="68580" marT="0" marB="0">
                    <a:solidFill>
                      <a:schemeClr val="accent4">
                        <a:lumMod val="75000"/>
                      </a:schemeClr>
                    </a:solidFill>
                  </a:tcPr>
                </a:tc>
                <a:tc>
                  <a:txBody>
                    <a:bodyPr/>
                    <a:lstStyle/>
                    <a:p>
                      <a:pPr algn="ctr"/>
                      <a:r>
                        <a:rPr lang="tr-TR" sz="1200" dirty="0"/>
                        <a:t>13</a:t>
                      </a:r>
                    </a:p>
                  </a:txBody>
                  <a:tcPr marL="68580" marR="68580" marT="0" marB="0" anchor="ctr">
                    <a:solidFill>
                      <a:schemeClr val="accent4">
                        <a:lumMod val="40000"/>
                        <a:lumOff val="60000"/>
                      </a:schemeClr>
                    </a:solidFill>
                  </a:tcPr>
                </a:tc>
                <a:tc>
                  <a:txBody>
                    <a:bodyPr/>
                    <a:lstStyle/>
                    <a:p>
                      <a:pPr algn="ctr">
                        <a:lnSpc>
                          <a:spcPct val="115000"/>
                        </a:lnSpc>
                        <a:spcAft>
                          <a:spcPts val="0"/>
                        </a:spcAft>
                      </a:pPr>
                      <a:r>
                        <a:rPr lang="tr-TR" sz="1200" b="0" dirty="0">
                          <a:effectLst/>
                          <a:latin typeface="+mn-lt"/>
                          <a:ea typeface="Times New Roman" panose="02020603050405020304" pitchFamily="18" charset="0"/>
                          <a:cs typeface="Times New Roman" panose="02020603050405020304" pitchFamily="18" charset="0"/>
                        </a:rPr>
                        <a:t>14</a:t>
                      </a:r>
                    </a:p>
                  </a:txBody>
                  <a:tcPr marL="68580" marR="68580" marT="0" marB="0" anchor="ctr">
                    <a:solidFill>
                      <a:schemeClr val="accent5">
                        <a:lumMod val="40000"/>
                        <a:lumOff val="60000"/>
                      </a:schemeClr>
                    </a:solidFill>
                  </a:tcPr>
                </a:tc>
                <a:tc>
                  <a:txBody>
                    <a:bodyPr/>
                    <a:lstStyle/>
                    <a:p>
                      <a:pPr algn="ctr">
                        <a:lnSpc>
                          <a:spcPct val="115000"/>
                        </a:lnSpc>
                        <a:spcAft>
                          <a:spcPts val="0"/>
                        </a:spcAft>
                      </a:pPr>
                      <a:r>
                        <a:rPr lang="tr-TR" sz="1200" b="0" dirty="0">
                          <a:effectLst/>
                          <a:latin typeface="+mn-lt"/>
                          <a:ea typeface="Times New Roman" panose="02020603050405020304" pitchFamily="18" charset="0"/>
                          <a:cs typeface="Times New Roman" panose="02020603050405020304" pitchFamily="18" charset="0"/>
                        </a:rPr>
                        <a:t>10</a:t>
                      </a:r>
                    </a:p>
                  </a:txBody>
                  <a:tcPr marL="68580" marR="68580" marT="0" marB="0" anchor="ctr">
                    <a:solidFill>
                      <a:schemeClr val="accent6">
                        <a:lumMod val="40000"/>
                        <a:lumOff val="60000"/>
                      </a:schemeClr>
                    </a:solidFill>
                  </a:tcPr>
                </a:tc>
                <a:extLst>
                  <a:ext uri="{0D108BD9-81ED-4DB2-BD59-A6C34878D82A}">
                    <a16:rowId xmlns:a16="http://schemas.microsoft.com/office/drawing/2014/main" val="10001"/>
                  </a:ext>
                </a:extLst>
              </a:tr>
              <a:tr h="252000">
                <a:tc>
                  <a:txBody>
                    <a:bodyPr/>
                    <a:lstStyle/>
                    <a:p>
                      <a:pPr>
                        <a:lnSpc>
                          <a:spcPct val="115000"/>
                        </a:lnSpc>
                        <a:spcAft>
                          <a:spcPts val="0"/>
                        </a:spcAft>
                      </a:pPr>
                      <a:r>
                        <a:rPr lang="tr-TR" sz="1200" b="1" dirty="0">
                          <a:effectLst/>
                          <a:latin typeface="+mn-lt"/>
                          <a:ea typeface="Times New Roman" panose="02020603050405020304" pitchFamily="18" charset="0"/>
                          <a:cs typeface="Times New Roman" panose="02020603050405020304" pitchFamily="18" charset="0"/>
                        </a:rPr>
                        <a:t>Ortaöğretim</a:t>
                      </a:r>
                      <a:endParaRPr lang="tr-TR" sz="1050" dirty="0">
                        <a:effectLst/>
                        <a:latin typeface="+mn-lt"/>
                        <a:ea typeface="Times New Roman" panose="02020603050405020304" pitchFamily="18" charset="0"/>
                        <a:cs typeface="Times New Roman" panose="02020603050405020304" pitchFamily="18" charset="0"/>
                      </a:endParaRPr>
                    </a:p>
                  </a:txBody>
                  <a:tcPr marL="68580" marR="68580" marT="0" marB="0">
                    <a:solidFill>
                      <a:schemeClr val="accent4">
                        <a:lumMod val="75000"/>
                      </a:schemeClr>
                    </a:solidFill>
                  </a:tcPr>
                </a:tc>
                <a:tc>
                  <a:txBody>
                    <a:bodyPr/>
                    <a:lstStyle/>
                    <a:p>
                      <a:pPr algn="ctr"/>
                      <a:endParaRPr lang="tr-TR" sz="1200" dirty="0"/>
                    </a:p>
                  </a:txBody>
                  <a:tcPr marL="68580" marR="68580" marT="0" marB="0" anchor="ctr">
                    <a:solidFill>
                      <a:schemeClr val="accent4">
                        <a:lumMod val="20000"/>
                        <a:lumOff val="80000"/>
                      </a:schemeClr>
                    </a:solidFill>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accent5">
                        <a:lumMod val="20000"/>
                        <a:lumOff val="80000"/>
                      </a:schemeClr>
                    </a:solidFill>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extLst>
                  <a:ext uri="{0D108BD9-81ED-4DB2-BD59-A6C34878D82A}">
                    <a16:rowId xmlns:a16="http://schemas.microsoft.com/office/drawing/2014/main" val="10002"/>
                  </a:ext>
                </a:extLst>
              </a:tr>
              <a:tr h="252000">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tr-TR" sz="1200" dirty="0">
                          <a:solidFill>
                            <a:schemeClr val="tx1"/>
                          </a:solidFill>
                          <a:effectLst/>
                          <a:latin typeface="+mn-lt"/>
                          <a:ea typeface="+mn-ea"/>
                          <a:cs typeface="+mn-cs"/>
                        </a:rPr>
                        <a:t>Toplam</a:t>
                      </a:r>
                      <a:endParaRPr lang="tr-TR" sz="12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bg1">
                        <a:lumMod val="65000"/>
                      </a:schemeClr>
                    </a:solidFill>
                  </a:tcPr>
                </a:tc>
                <a:tc>
                  <a:txBody>
                    <a:bodyPr/>
                    <a:lstStyle/>
                    <a:p>
                      <a:pPr algn="ctr"/>
                      <a:endParaRPr lang="tr-TR" sz="1200" b="1" dirty="0">
                        <a:solidFill>
                          <a:schemeClr val="tx1"/>
                        </a:solidFill>
                      </a:endParaRPr>
                    </a:p>
                  </a:txBody>
                  <a:tcPr marL="68580" marR="68580" marT="0" marB="0" anchor="ctr">
                    <a:solidFill>
                      <a:schemeClr val="bg1">
                        <a:lumMod val="65000"/>
                      </a:schemeClr>
                    </a:solidFill>
                  </a:tcPr>
                </a:tc>
                <a:tc>
                  <a:txBody>
                    <a:bodyPr/>
                    <a:lstStyle/>
                    <a:p>
                      <a:pPr algn="ctr">
                        <a:lnSpc>
                          <a:spcPct val="115000"/>
                        </a:lnSpc>
                        <a:spcAft>
                          <a:spcPts val="0"/>
                        </a:spcAft>
                      </a:pPr>
                      <a:endParaRPr lang="tr-TR" sz="1200" b="1"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bg1">
                        <a:lumMod val="65000"/>
                      </a:schemeClr>
                    </a:solidFill>
                  </a:tcPr>
                </a:tc>
                <a:tc>
                  <a:txBody>
                    <a:bodyPr/>
                    <a:lstStyle/>
                    <a:p>
                      <a:pPr algn="ctr">
                        <a:lnSpc>
                          <a:spcPct val="115000"/>
                        </a:lnSpc>
                        <a:spcAft>
                          <a:spcPts val="0"/>
                        </a:spcAft>
                      </a:pPr>
                      <a:endParaRPr lang="tr-TR" sz="1200" b="1"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bg1">
                        <a:lumMod val="65000"/>
                      </a:schemeClr>
                    </a:solidFill>
                  </a:tcPr>
                </a:tc>
                <a:extLst>
                  <a:ext uri="{0D108BD9-81ED-4DB2-BD59-A6C34878D82A}">
                    <a16:rowId xmlns:a16="http://schemas.microsoft.com/office/drawing/2014/main" val="10008"/>
                  </a:ext>
                </a:extLst>
              </a:tr>
            </a:tbl>
          </a:graphicData>
        </a:graphic>
      </p:graphicFrame>
      <p:sp>
        <p:nvSpPr>
          <p:cNvPr id="12" name="Dikdörtgen 11"/>
          <p:cNvSpPr/>
          <p:nvPr/>
        </p:nvSpPr>
        <p:spPr>
          <a:xfrm>
            <a:off x="289057" y="125512"/>
            <a:ext cx="3658437" cy="392159"/>
          </a:xfrm>
          <a:prstGeom prst="rect">
            <a:avLst/>
          </a:prstGeom>
        </p:spPr>
        <p:txBody>
          <a:bodyPr wrap="none">
            <a:spAutoFit/>
          </a:bodyPr>
          <a:lstStyle/>
          <a:p>
            <a:pPr>
              <a:lnSpc>
                <a:spcPct val="115000"/>
              </a:lnSpc>
              <a:spcAft>
                <a:spcPts val="800"/>
              </a:spcAft>
            </a:pPr>
            <a:r>
              <a:rPr lang="tr-TR" b="1" dirty="0">
                <a:solidFill>
                  <a:srgbClr val="C00000"/>
                </a:solidFill>
                <a:ea typeface="Times New Roman" panose="02020603050405020304" pitchFamily="18" charset="0"/>
                <a:cs typeface="Times New Roman" panose="02020603050405020304" pitchFamily="18" charset="0"/>
              </a:rPr>
              <a:t>TAŞIMALI EĞİTİM ÖĞRENCİ SAYILARI</a:t>
            </a:r>
          </a:p>
        </p:txBody>
      </p:sp>
      <p:graphicFrame>
        <p:nvGraphicFramePr>
          <p:cNvPr id="16" name="Tablo 15"/>
          <p:cNvGraphicFramePr>
            <a:graphicFrameLocks noGrp="1"/>
          </p:cNvGraphicFramePr>
          <p:nvPr>
            <p:extLst>
              <p:ext uri="{D42A27DB-BD31-4B8C-83A1-F6EECF244321}">
                <p14:modId xmlns:p14="http://schemas.microsoft.com/office/powerpoint/2010/main" val="2945168580"/>
              </p:ext>
            </p:extLst>
          </p:nvPr>
        </p:nvGraphicFramePr>
        <p:xfrm>
          <a:off x="275205" y="5052487"/>
          <a:ext cx="3759816" cy="1416305"/>
        </p:xfrm>
        <a:graphic>
          <a:graphicData uri="http://schemas.openxmlformats.org/drawingml/2006/table">
            <a:tbl>
              <a:tblPr firstRow="1" firstCol="1" bandRow="1">
                <a:effectLst>
                  <a:outerShdw blurRad="76200" dir="18900000" sy="23000" kx="-1200000" algn="bl" rotWithShape="0">
                    <a:prstClr val="black">
                      <a:alpha val="20000"/>
                    </a:prstClr>
                  </a:outerShdw>
                </a:effectLst>
                <a:tableStyleId>{21E4AEA4-8DFA-4A89-87EB-49C32662AFE0}</a:tableStyleId>
              </a:tblPr>
              <a:tblGrid>
                <a:gridCol w="2076109">
                  <a:extLst>
                    <a:ext uri="{9D8B030D-6E8A-4147-A177-3AD203B41FA5}">
                      <a16:colId xmlns:a16="http://schemas.microsoft.com/office/drawing/2014/main" val="20001"/>
                    </a:ext>
                  </a:extLst>
                </a:gridCol>
                <a:gridCol w="570016">
                  <a:extLst>
                    <a:ext uri="{9D8B030D-6E8A-4147-A177-3AD203B41FA5}">
                      <a16:colId xmlns:a16="http://schemas.microsoft.com/office/drawing/2014/main" val="2919691293"/>
                    </a:ext>
                  </a:extLst>
                </a:gridCol>
                <a:gridCol w="546265">
                  <a:extLst>
                    <a:ext uri="{9D8B030D-6E8A-4147-A177-3AD203B41FA5}">
                      <a16:colId xmlns:a16="http://schemas.microsoft.com/office/drawing/2014/main" val="20006"/>
                    </a:ext>
                  </a:extLst>
                </a:gridCol>
                <a:gridCol w="567426">
                  <a:extLst>
                    <a:ext uri="{9D8B030D-6E8A-4147-A177-3AD203B41FA5}">
                      <a16:colId xmlns:a16="http://schemas.microsoft.com/office/drawing/2014/main" val="20007"/>
                    </a:ext>
                  </a:extLst>
                </a:gridCol>
              </a:tblGrid>
              <a:tr h="252000">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tr-TR" sz="1200" b="1" dirty="0">
                          <a:solidFill>
                            <a:schemeClr val="bg1"/>
                          </a:solidFill>
                          <a:effectLst/>
                          <a:latin typeface="+mn-lt"/>
                          <a:ea typeface="Times New Roman" panose="02020603050405020304" pitchFamily="18" charset="0"/>
                          <a:cs typeface="Times New Roman" panose="02020603050405020304" pitchFamily="18" charset="0"/>
                        </a:rPr>
                        <a:t>OKUL  TÜRÜ</a:t>
                      </a:r>
                      <a:endParaRPr lang="tr-TR" sz="1200" dirty="0">
                        <a:solidFill>
                          <a:schemeClr val="bg1"/>
                        </a:solidFill>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accent2">
                        <a:lumMod val="75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tr-TR" sz="1200" dirty="0">
                          <a:effectLst/>
                        </a:rPr>
                        <a:t>2018/2019</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2">
                        <a:lumMod val="75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tr-TR" sz="1200" dirty="0">
                          <a:effectLst/>
                        </a:rPr>
                        <a:t>2019/2020</a:t>
                      </a:r>
                      <a:endParaRPr lang="tr-TR" sz="120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accent5">
                        <a:lumMod val="75000"/>
                      </a:schemeClr>
                    </a:solidFill>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tr-TR" sz="1200" dirty="0">
                          <a:effectLst/>
                        </a:rPr>
                        <a:t>2020/2021</a:t>
                      </a:r>
                      <a:endParaRPr lang="tr-TR" sz="120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accent6">
                        <a:lumMod val="75000"/>
                      </a:schemeClr>
                    </a:solidFill>
                  </a:tcPr>
                </a:tc>
                <a:extLst>
                  <a:ext uri="{0D108BD9-81ED-4DB2-BD59-A6C34878D82A}">
                    <a16:rowId xmlns:a16="http://schemas.microsoft.com/office/drawing/2014/main" val="10000"/>
                  </a:ext>
                </a:extLst>
              </a:tr>
              <a:tr h="252000">
                <a:tc>
                  <a:txBody>
                    <a:bodyPr/>
                    <a:lstStyle/>
                    <a:p>
                      <a:pPr>
                        <a:lnSpc>
                          <a:spcPct val="115000"/>
                        </a:lnSpc>
                        <a:spcAft>
                          <a:spcPts val="0"/>
                        </a:spcAft>
                      </a:pPr>
                      <a:r>
                        <a:rPr lang="tr-TR" sz="1200" b="1" dirty="0">
                          <a:effectLst/>
                          <a:latin typeface="+mn-lt"/>
                          <a:ea typeface="Times New Roman" panose="02020603050405020304" pitchFamily="18" charset="0"/>
                          <a:cs typeface="Times New Roman" panose="02020603050405020304" pitchFamily="18" charset="0"/>
                        </a:rPr>
                        <a:t>İlkokul</a:t>
                      </a:r>
                      <a:endParaRPr lang="tr-TR" sz="1200" dirty="0">
                        <a:effectLst/>
                        <a:latin typeface="+mn-lt"/>
                        <a:ea typeface="Times New Roman" panose="02020603050405020304" pitchFamily="18" charset="0"/>
                        <a:cs typeface="Times New Roman" panose="02020603050405020304" pitchFamily="18" charset="0"/>
                      </a:endParaRPr>
                    </a:p>
                  </a:txBody>
                  <a:tcPr marL="68580" marR="68580" marT="0" marB="0">
                    <a:solidFill>
                      <a:schemeClr val="accent2">
                        <a:lumMod val="75000"/>
                      </a:schemeClr>
                    </a:solidFill>
                  </a:tcPr>
                </a:tc>
                <a:tc>
                  <a:txBody>
                    <a:bodyPr/>
                    <a:lstStyle/>
                    <a:p>
                      <a:pPr algn="ctr"/>
                      <a:endParaRPr lang="tr-TR" sz="1200" b="0" dirty="0">
                        <a:latin typeface="+mn-lt"/>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accent5">
                        <a:lumMod val="40000"/>
                        <a:lumOff val="60000"/>
                      </a:schemeClr>
                    </a:solidFill>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extLst>
                  <a:ext uri="{0D108BD9-81ED-4DB2-BD59-A6C34878D82A}">
                    <a16:rowId xmlns:a16="http://schemas.microsoft.com/office/drawing/2014/main" val="10001"/>
                  </a:ext>
                </a:extLst>
              </a:tr>
              <a:tr h="252000">
                <a:tc>
                  <a:txBody>
                    <a:bodyPr/>
                    <a:lstStyle/>
                    <a:p>
                      <a:r>
                        <a:rPr lang="tr-TR" sz="1200" dirty="0"/>
                        <a:t>Ortaokul</a:t>
                      </a:r>
                    </a:p>
                  </a:txBody>
                  <a:tcPr marL="68580" marR="68580" marT="0" marB="0">
                    <a:solidFill>
                      <a:schemeClr val="accent2">
                        <a:lumMod val="75000"/>
                      </a:schemeClr>
                    </a:solidFill>
                  </a:tcPr>
                </a:tc>
                <a:tc>
                  <a:txBody>
                    <a:bodyPr/>
                    <a:lstStyle/>
                    <a:p>
                      <a:pPr algn="ctr"/>
                      <a:r>
                        <a:rPr lang="tr-TR" sz="1200" b="0" dirty="0">
                          <a:latin typeface="+mn-lt"/>
                        </a:rPr>
                        <a:t>0</a:t>
                      </a:r>
                    </a:p>
                  </a:txBody>
                  <a:tcPr marL="68580" marR="68580" marT="0" marB="0" anchor="ctr">
                    <a:solidFill>
                      <a:schemeClr val="accent2">
                        <a:lumMod val="20000"/>
                        <a:lumOff val="80000"/>
                      </a:schemeClr>
                    </a:solidFill>
                  </a:tcPr>
                </a:tc>
                <a:tc>
                  <a:txBody>
                    <a:bodyPr/>
                    <a:lstStyle/>
                    <a:p>
                      <a:pPr algn="ctr">
                        <a:lnSpc>
                          <a:spcPct val="115000"/>
                        </a:lnSpc>
                        <a:spcAft>
                          <a:spcPts val="0"/>
                        </a:spcAft>
                      </a:pPr>
                      <a:r>
                        <a:rPr lang="tr-TR" sz="1200" b="0" dirty="0">
                          <a:effectLst/>
                          <a:latin typeface="+mn-lt"/>
                          <a:ea typeface="Times New Roman" panose="02020603050405020304" pitchFamily="18" charset="0"/>
                          <a:cs typeface="Times New Roman" panose="02020603050405020304" pitchFamily="18" charset="0"/>
                        </a:rPr>
                        <a:t>0</a:t>
                      </a:r>
                    </a:p>
                  </a:txBody>
                  <a:tcPr marL="68580" marR="68580" marT="0" marB="0" anchor="ctr">
                    <a:solidFill>
                      <a:schemeClr val="accent5">
                        <a:lumMod val="20000"/>
                        <a:lumOff val="80000"/>
                      </a:schemeClr>
                    </a:solidFill>
                  </a:tcPr>
                </a:tc>
                <a:tc>
                  <a:txBody>
                    <a:bodyPr/>
                    <a:lstStyle/>
                    <a:p>
                      <a:pPr algn="ctr">
                        <a:lnSpc>
                          <a:spcPct val="115000"/>
                        </a:lnSpc>
                        <a:spcAft>
                          <a:spcPts val="0"/>
                        </a:spcAft>
                      </a:pPr>
                      <a:r>
                        <a:rPr lang="tr-TR" sz="1200" b="0" dirty="0">
                          <a:effectLst/>
                          <a:latin typeface="+mn-lt"/>
                          <a:ea typeface="Times New Roman" panose="02020603050405020304" pitchFamily="18" charset="0"/>
                          <a:cs typeface="Times New Roman" panose="02020603050405020304" pitchFamily="18" charset="0"/>
                        </a:rPr>
                        <a:t>0</a:t>
                      </a:r>
                    </a:p>
                  </a:txBody>
                  <a:tcPr marL="68580" marR="68580" marT="0" marB="0" anchor="ctr">
                    <a:solidFill>
                      <a:schemeClr val="accent6">
                        <a:lumMod val="20000"/>
                        <a:lumOff val="80000"/>
                      </a:schemeClr>
                    </a:solidFill>
                  </a:tcPr>
                </a:tc>
                <a:extLst>
                  <a:ext uri="{0D108BD9-81ED-4DB2-BD59-A6C34878D82A}">
                    <a16:rowId xmlns:a16="http://schemas.microsoft.com/office/drawing/2014/main" val="10002"/>
                  </a:ext>
                </a:extLst>
              </a:tr>
              <a:tr h="252000">
                <a:tc>
                  <a:txBody>
                    <a:bodyPr/>
                    <a:lstStyle/>
                    <a:p>
                      <a:pPr>
                        <a:lnSpc>
                          <a:spcPct val="115000"/>
                        </a:lnSpc>
                        <a:spcAft>
                          <a:spcPts val="0"/>
                        </a:spcAft>
                      </a:pPr>
                      <a:r>
                        <a:rPr lang="tr-TR" sz="1200" b="1" dirty="0">
                          <a:effectLst/>
                          <a:latin typeface="+mn-lt"/>
                          <a:ea typeface="Times New Roman" panose="02020603050405020304" pitchFamily="18" charset="0"/>
                          <a:cs typeface="Times New Roman" panose="02020603050405020304" pitchFamily="18" charset="0"/>
                        </a:rPr>
                        <a:t>Ortaöğretim (Lise)</a:t>
                      </a:r>
                      <a:endParaRPr lang="tr-TR" sz="1200" dirty="0">
                        <a:effectLst/>
                        <a:latin typeface="+mn-lt"/>
                        <a:ea typeface="Times New Roman" panose="02020603050405020304" pitchFamily="18" charset="0"/>
                        <a:cs typeface="Times New Roman" panose="02020603050405020304" pitchFamily="18" charset="0"/>
                      </a:endParaRPr>
                    </a:p>
                  </a:txBody>
                  <a:tcPr marL="68580" marR="68580" marT="0" marB="0">
                    <a:solidFill>
                      <a:schemeClr val="accent2">
                        <a:lumMod val="75000"/>
                      </a:schemeClr>
                    </a:solidFill>
                  </a:tcPr>
                </a:tc>
                <a:tc>
                  <a:txBody>
                    <a:bodyPr/>
                    <a:lstStyle/>
                    <a:p>
                      <a:pPr algn="ctr"/>
                      <a:endParaRPr lang="tr-TR" sz="1200" b="0" dirty="0">
                        <a:latin typeface="+mn-lt"/>
                      </a:endParaRPr>
                    </a:p>
                  </a:txBody>
                  <a:tcPr marL="68580" marR="68580" marT="0" marB="0" anchor="ctr">
                    <a:solidFill>
                      <a:schemeClr val="accent2">
                        <a:lumMod val="40000"/>
                        <a:lumOff val="60000"/>
                      </a:schemeClr>
                    </a:solidFill>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accent5">
                        <a:lumMod val="40000"/>
                        <a:lumOff val="60000"/>
                      </a:schemeClr>
                    </a:solidFill>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extLst>
                  <a:ext uri="{0D108BD9-81ED-4DB2-BD59-A6C34878D82A}">
                    <a16:rowId xmlns:a16="http://schemas.microsoft.com/office/drawing/2014/main" val="10003"/>
                  </a:ext>
                </a:extLst>
              </a:tr>
              <a:tr h="252000">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tr-TR" sz="1200" dirty="0">
                          <a:solidFill>
                            <a:schemeClr val="tx1"/>
                          </a:solidFill>
                          <a:effectLst/>
                          <a:latin typeface="+mn-lt"/>
                          <a:ea typeface="Times New Roman" panose="02020603050405020304" pitchFamily="18" charset="0"/>
                          <a:cs typeface="Times New Roman" panose="02020603050405020304" pitchFamily="18" charset="0"/>
                        </a:rPr>
                        <a:t>Toplam</a:t>
                      </a:r>
                    </a:p>
                  </a:txBody>
                  <a:tcPr marL="68580" marR="68580" marT="0" marB="0" anchor="ctr">
                    <a:solidFill>
                      <a:schemeClr val="bg1">
                        <a:lumMod val="65000"/>
                      </a:schemeClr>
                    </a:solidFill>
                  </a:tcPr>
                </a:tc>
                <a:tc>
                  <a:txBody>
                    <a:bodyPr/>
                    <a:lstStyle/>
                    <a:p>
                      <a:pPr algn="ctr"/>
                      <a:endParaRPr lang="tr-TR" sz="1200" b="1" dirty="0">
                        <a:solidFill>
                          <a:schemeClr val="tx1"/>
                        </a:solidFill>
                        <a:latin typeface="+mn-lt"/>
                      </a:endParaRPr>
                    </a:p>
                  </a:txBody>
                  <a:tcPr marL="68580" marR="68580" marT="0" marB="0" anchor="ctr">
                    <a:solidFill>
                      <a:schemeClr val="bg1">
                        <a:lumMod val="65000"/>
                      </a:schemeClr>
                    </a:solidFill>
                  </a:tcPr>
                </a:tc>
                <a:tc>
                  <a:txBody>
                    <a:bodyPr/>
                    <a:lstStyle/>
                    <a:p>
                      <a:pPr algn="ctr">
                        <a:lnSpc>
                          <a:spcPct val="115000"/>
                        </a:lnSpc>
                        <a:spcAft>
                          <a:spcPts val="0"/>
                        </a:spcAft>
                      </a:pPr>
                      <a:endParaRPr lang="tr-TR" sz="1200" b="1"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bg1">
                        <a:lumMod val="65000"/>
                      </a:schemeClr>
                    </a:solidFill>
                  </a:tcPr>
                </a:tc>
                <a:tc>
                  <a:txBody>
                    <a:bodyPr/>
                    <a:lstStyle/>
                    <a:p>
                      <a:pPr algn="ctr">
                        <a:lnSpc>
                          <a:spcPct val="115000"/>
                        </a:lnSpc>
                        <a:spcAft>
                          <a:spcPts val="0"/>
                        </a:spcAft>
                      </a:pPr>
                      <a:endParaRPr lang="tr-TR" sz="1200" b="1"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bg1">
                        <a:lumMod val="65000"/>
                      </a:schemeClr>
                    </a:solidFill>
                  </a:tcPr>
                </a:tc>
                <a:extLst>
                  <a:ext uri="{0D108BD9-81ED-4DB2-BD59-A6C34878D82A}">
                    <a16:rowId xmlns:a16="http://schemas.microsoft.com/office/drawing/2014/main" val="10008"/>
                  </a:ext>
                </a:extLst>
              </a:tr>
            </a:tbl>
          </a:graphicData>
        </a:graphic>
      </p:graphicFrame>
      <p:sp>
        <p:nvSpPr>
          <p:cNvPr id="18" name="Dikdörtgen 17"/>
          <p:cNvSpPr/>
          <p:nvPr/>
        </p:nvSpPr>
        <p:spPr>
          <a:xfrm>
            <a:off x="289057" y="4731578"/>
            <a:ext cx="4925900" cy="392159"/>
          </a:xfrm>
          <a:prstGeom prst="rect">
            <a:avLst/>
          </a:prstGeom>
        </p:spPr>
        <p:txBody>
          <a:bodyPr wrap="none">
            <a:spAutoFit/>
          </a:bodyPr>
          <a:lstStyle/>
          <a:p>
            <a:pPr>
              <a:lnSpc>
                <a:spcPct val="115000"/>
              </a:lnSpc>
              <a:spcAft>
                <a:spcPts val="800"/>
              </a:spcAft>
            </a:pPr>
            <a:r>
              <a:rPr lang="tr-TR" b="1" dirty="0">
                <a:solidFill>
                  <a:srgbClr val="C00000"/>
                </a:solidFill>
                <a:ea typeface="Times New Roman" panose="02020603050405020304" pitchFamily="18" charset="0"/>
                <a:cs typeface="Times New Roman" panose="02020603050405020304" pitchFamily="18" charset="0"/>
              </a:rPr>
              <a:t>ÖZEL  EĞİTİME İHTİYAÇ DUYAN ÖĞRENCİ SAYILARI</a:t>
            </a:r>
          </a:p>
        </p:txBody>
      </p:sp>
      <p:sp>
        <p:nvSpPr>
          <p:cNvPr id="6" name="Dikdörtgen 5"/>
          <p:cNvSpPr/>
          <p:nvPr/>
        </p:nvSpPr>
        <p:spPr>
          <a:xfrm>
            <a:off x="299020" y="2318390"/>
            <a:ext cx="5517299" cy="410882"/>
          </a:xfrm>
          <a:prstGeom prst="rect">
            <a:avLst/>
          </a:prstGeom>
        </p:spPr>
        <p:txBody>
          <a:bodyPr wrap="square">
            <a:spAutoFit/>
          </a:bodyPr>
          <a:lstStyle/>
          <a:p>
            <a:pPr>
              <a:lnSpc>
                <a:spcPct val="115000"/>
              </a:lnSpc>
              <a:spcAft>
                <a:spcPts val="800"/>
              </a:spcAft>
            </a:pPr>
            <a:r>
              <a:rPr lang="tr-TR" b="1" dirty="0">
                <a:solidFill>
                  <a:srgbClr val="C00000"/>
                </a:solidFill>
                <a:ea typeface="Times New Roman" panose="02020603050405020304" pitchFamily="18" charset="0"/>
                <a:cs typeface="Times New Roman" panose="02020603050405020304" pitchFamily="18" charset="0"/>
              </a:rPr>
              <a:t>YILLARA GÖRE TAŞIMALI HAT SAYISI</a:t>
            </a:r>
          </a:p>
        </p:txBody>
      </p:sp>
      <p:graphicFrame>
        <p:nvGraphicFramePr>
          <p:cNvPr id="7" name="Tablo 6"/>
          <p:cNvGraphicFramePr>
            <a:graphicFrameLocks noGrp="1"/>
          </p:cNvGraphicFramePr>
          <p:nvPr>
            <p:extLst>
              <p:ext uri="{D42A27DB-BD31-4B8C-83A1-F6EECF244321}">
                <p14:modId xmlns:p14="http://schemas.microsoft.com/office/powerpoint/2010/main" val="1526557115"/>
              </p:ext>
            </p:extLst>
          </p:nvPr>
        </p:nvGraphicFramePr>
        <p:xfrm>
          <a:off x="287143" y="2639291"/>
          <a:ext cx="3688501" cy="1217787"/>
        </p:xfrm>
        <a:graphic>
          <a:graphicData uri="http://schemas.openxmlformats.org/drawingml/2006/table">
            <a:tbl>
              <a:tblPr firstRow="1" firstCol="1" bandRow="1">
                <a:effectLst>
                  <a:outerShdw blurRad="76200" dir="18900000" sy="23000" kx="-1200000" algn="bl" rotWithShape="0">
                    <a:prstClr val="black">
                      <a:alpha val="20000"/>
                    </a:prstClr>
                  </a:outerShdw>
                </a:effectLst>
                <a:tableStyleId>{21E4AEA4-8DFA-4A89-87EB-49C32662AFE0}</a:tableStyleId>
              </a:tblPr>
              <a:tblGrid>
                <a:gridCol w="1909791">
                  <a:extLst>
                    <a:ext uri="{9D8B030D-6E8A-4147-A177-3AD203B41FA5}">
                      <a16:colId xmlns:a16="http://schemas.microsoft.com/office/drawing/2014/main" val="20001"/>
                    </a:ext>
                  </a:extLst>
                </a:gridCol>
                <a:gridCol w="558140">
                  <a:extLst>
                    <a:ext uri="{9D8B030D-6E8A-4147-A177-3AD203B41FA5}">
                      <a16:colId xmlns:a16="http://schemas.microsoft.com/office/drawing/2014/main" val="897027571"/>
                    </a:ext>
                  </a:extLst>
                </a:gridCol>
                <a:gridCol w="641268">
                  <a:extLst>
                    <a:ext uri="{9D8B030D-6E8A-4147-A177-3AD203B41FA5}">
                      <a16:colId xmlns:a16="http://schemas.microsoft.com/office/drawing/2014/main" val="20006"/>
                    </a:ext>
                  </a:extLst>
                </a:gridCol>
                <a:gridCol w="579302">
                  <a:extLst>
                    <a:ext uri="{9D8B030D-6E8A-4147-A177-3AD203B41FA5}">
                      <a16:colId xmlns:a16="http://schemas.microsoft.com/office/drawing/2014/main" val="20007"/>
                    </a:ext>
                  </a:extLst>
                </a:gridCol>
              </a:tblGrid>
              <a:tr h="270517">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tr-TR" sz="1200" b="1" dirty="0">
                          <a:solidFill>
                            <a:schemeClr val="bg1"/>
                          </a:solidFill>
                          <a:effectLst/>
                          <a:latin typeface="+mn-lt"/>
                          <a:ea typeface="Times New Roman" panose="02020603050405020304" pitchFamily="18" charset="0"/>
                          <a:cs typeface="Times New Roman" panose="02020603050405020304" pitchFamily="18" charset="0"/>
                        </a:rPr>
                        <a:t>OKUL </a:t>
                      </a:r>
                      <a:r>
                        <a:rPr lang="tr-TR" sz="1200" b="1" baseline="0" dirty="0">
                          <a:solidFill>
                            <a:schemeClr val="bg1"/>
                          </a:solidFill>
                          <a:effectLst/>
                          <a:latin typeface="+mn-lt"/>
                          <a:ea typeface="Times New Roman" panose="02020603050405020304" pitchFamily="18" charset="0"/>
                          <a:cs typeface="Times New Roman" panose="02020603050405020304" pitchFamily="18" charset="0"/>
                        </a:rPr>
                        <a:t> TÜRÜ</a:t>
                      </a:r>
                      <a:endParaRPr lang="tr-TR" sz="1200" dirty="0">
                        <a:solidFill>
                          <a:schemeClr val="bg1"/>
                        </a:solidFill>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accent4">
                        <a:lumMod val="75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tr-TR" sz="1200" dirty="0">
                          <a:effectLst/>
                        </a:rPr>
                        <a:t>2018/2019</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4">
                        <a:lumMod val="75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tr-TR" sz="1200" dirty="0">
                          <a:effectLst/>
                        </a:rPr>
                        <a:t>2019/2020</a:t>
                      </a:r>
                      <a:endParaRPr lang="tr-TR" sz="120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accent5">
                        <a:lumMod val="75000"/>
                      </a:schemeClr>
                    </a:solidFill>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tr-TR" sz="1200" dirty="0">
                          <a:effectLst/>
                        </a:rPr>
                        <a:t>2020/2021</a:t>
                      </a:r>
                      <a:endParaRPr lang="tr-TR" sz="120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accent6">
                        <a:lumMod val="75000"/>
                      </a:schemeClr>
                    </a:solidFill>
                  </a:tcPr>
                </a:tc>
                <a:extLst>
                  <a:ext uri="{0D108BD9-81ED-4DB2-BD59-A6C34878D82A}">
                    <a16:rowId xmlns:a16="http://schemas.microsoft.com/office/drawing/2014/main" val="10000"/>
                  </a:ext>
                </a:extLst>
              </a:tr>
              <a:tr h="249308">
                <a:tc>
                  <a:txBody>
                    <a:bodyPr/>
                    <a:lstStyle/>
                    <a:p>
                      <a:pPr>
                        <a:lnSpc>
                          <a:spcPct val="115000"/>
                        </a:lnSpc>
                        <a:spcAft>
                          <a:spcPts val="0"/>
                        </a:spcAft>
                      </a:pPr>
                      <a:r>
                        <a:rPr lang="tr-TR" sz="1200" b="1" dirty="0">
                          <a:effectLst/>
                          <a:latin typeface="+mn-lt"/>
                          <a:ea typeface="Times New Roman" panose="02020603050405020304" pitchFamily="18" charset="0"/>
                          <a:cs typeface="Times New Roman" panose="02020603050405020304" pitchFamily="18" charset="0"/>
                        </a:rPr>
                        <a:t>Temel Eğitim Okulları</a:t>
                      </a:r>
                      <a:endParaRPr lang="tr-TR" sz="1050" dirty="0">
                        <a:effectLst/>
                        <a:latin typeface="+mn-lt"/>
                        <a:ea typeface="Times New Roman" panose="02020603050405020304" pitchFamily="18" charset="0"/>
                        <a:cs typeface="Times New Roman" panose="02020603050405020304" pitchFamily="18" charset="0"/>
                      </a:endParaRPr>
                    </a:p>
                  </a:txBody>
                  <a:tcPr marL="68580" marR="68580" marT="0" marB="0">
                    <a:solidFill>
                      <a:schemeClr val="accent4">
                        <a:lumMod val="75000"/>
                      </a:schemeClr>
                    </a:solidFill>
                  </a:tcPr>
                </a:tc>
                <a:tc>
                  <a:txBody>
                    <a:bodyPr/>
                    <a:lstStyle/>
                    <a:p>
                      <a:pPr algn="ctr"/>
                      <a:r>
                        <a:rPr lang="tr-TR" sz="1200" dirty="0"/>
                        <a:t>1</a:t>
                      </a:r>
                    </a:p>
                  </a:txBody>
                  <a:tcPr marL="68580" marR="68580" marT="0" marB="0" anchor="ctr">
                    <a:solidFill>
                      <a:schemeClr val="accent4">
                        <a:lumMod val="40000"/>
                        <a:lumOff val="60000"/>
                      </a:schemeClr>
                    </a:solidFill>
                  </a:tcPr>
                </a:tc>
                <a:tc>
                  <a:txBody>
                    <a:bodyPr/>
                    <a:lstStyle/>
                    <a:p>
                      <a:pPr algn="ctr">
                        <a:lnSpc>
                          <a:spcPct val="115000"/>
                        </a:lnSpc>
                        <a:spcAft>
                          <a:spcPts val="0"/>
                        </a:spcAft>
                      </a:pPr>
                      <a:r>
                        <a:rPr lang="tr-TR" sz="1200" b="0" dirty="0">
                          <a:effectLst/>
                          <a:latin typeface="+mn-lt"/>
                          <a:ea typeface="Times New Roman" panose="02020603050405020304" pitchFamily="18" charset="0"/>
                          <a:cs typeface="Times New Roman" panose="02020603050405020304" pitchFamily="18" charset="0"/>
                        </a:rPr>
                        <a:t>1</a:t>
                      </a:r>
                    </a:p>
                  </a:txBody>
                  <a:tcPr marL="68580" marR="68580" marT="0" marB="0" anchor="ctr">
                    <a:solidFill>
                      <a:schemeClr val="accent5">
                        <a:lumMod val="40000"/>
                        <a:lumOff val="60000"/>
                      </a:schemeClr>
                    </a:solidFill>
                  </a:tcPr>
                </a:tc>
                <a:tc>
                  <a:txBody>
                    <a:bodyPr/>
                    <a:lstStyle/>
                    <a:p>
                      <a:pPr algn="ctr">
                        <a:lnSpc>
                          <a:spcPct val="115000"/>
                        </a:lnSpc>
                        <a:spcAft>
                          <a:spcPts val="0"/>
                        </a:spcAft>
                      </a:pPr>
                      <a:r>
                        <a:rPr lang="tr-TR" sz="1200" b="0" dirty="0">
                          <a:effectLst/>
                          <a:latin typeface="+mn-lt"/>
                          <a:ea typeface="Times New Roman" panose="02020603050405020304" pitchFamily="18" charset="0"/>
                          <a:cs typeface="Times New Roman" panose="02020603050405020304" pitchFamily="18" charset="0"/>
                        </a:rPr>
                        <a:t>1</a:t>
                      </a:r>
                    </a:p>
                  </a:txBody>
                  <a:tcPr marL="68580" marR="68580" marT="0" marB="0" anchor="ctr">
                    <a:solidFill>
                      <a:schemeClr val="accent6">
                        <a:lumMod val="40000"/>
                        <a:lumOff val="60000"/>
                      </a:schemeClr>
                    </a:solidFill>
                  </a:tcPr>
                </a:tc>
                <a:extLst>
                  <a:ext uri="{0D108BD9-81ED-4DB2-BD59-A6C34878D82A}">
                    <a16:rowId xmlns:a16="http://schemas.microsoft.com/office/drawing/2014/main" val="10001"/>
                  </a:ext>
                </a:extLst>
              </a:tr>
              <a:tr h="289657">
                <a:tc>
                  <a:txBody>
                    <a:bodyPr/>
                    <a:lstStyle/>
                    <a:p>
                      <a:pPr>
                        <a:lnSpc>
                          <a:spcPct val="115000"/>
                        </a:lnSpc>
                        <a:spcAft>
                          <a:spcPts val="0"/>
                        </a:spcAft>
                      </a:pPr>
                      <a:r>
                        <a:rPr lang="tr-TR" sz="1200" b="1" dirty="0">
                          <a:effectLst/>
                          <a:latin typeface="+mn-lt"/>
                          <a:ea typeface="Times New Roman" panose="02020603050405020304" pitchFamily="18" charset="0"/>
                          <a:cs typeface="Times New Roman" panose="02020603050405020304" pitchFamily="18" charset="0"/>
                        </a:rPr>
                        <a:t>Ortaöğretim</a:t>
                      </a:r>
                      <a:endParaRPr lang="tr-TR" sz="1050" dirty="0">
                        <a:effectLst/>
                        <a:latin typeface="+mn-lt"/>
                        <a:ea typeface="Times New Roman" panose="02020603050405020304" pitchFamily="18" charset="0"/>
                        <a:cs typeface="Times New Roman" panose="02020603050405020304" pitchFamily="18" charset="0"/>
                      </a:endParaRPr>
                    </a:p>
                  </a:txBody>
                  <a:tcPr marL="68580" marR="68580" marT="0" marB="0">
                    <a:solidFill>
                      <a:schemeClr val="accent4">
                        <a:lumMod val="75000"/>
                      </a:schemeClr>
                    </a:solidFill>
                  </a:tcPr>
                </a:tc>
                <a:tc>
                  <a:txBody>
                    <a:bodyPr/>
                    <a:lstStyle/>
                    <a:p>
                      <a:pPr algn="ctr"/>
                      <a:endParaRPr lang="tr-TR" sz="1200" dirty="0"/>
                    </a:p>
                  </a:txBody>
                  <a:tcPr marL="68580" marR="68580" marT="0" marB="0" anchor="ctr">
                    <a:solidFill>
                      <a:schemeClr val="accent4">
                        <a:lumMod val="20000"/>
                        <a:lumOff val="80000"/>
                      </a:schemeClr>
                    </a:solidFill>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accent5">
                        <a:lumMod val="20000"/>
                        <a:lumOff val="80000"/>
                      </a:schemeClr>
                    </a:solidFill>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extLst>
                  <a:ext uri="{0D108BD9-81ED-4DB2-BD59-A6C34878D82A}">
                    <a16:rowId xmlns:a16="http://schemas.microsoft.com/office/drawing/2014/main" val="10002"/>
                  </a:ext>
                </a:extLst>
              </a:tr>
              <a:tr h="270517">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tr-TR" sz="1200" dirty="0">
                          <a:solidFill>
                            <a:schemeClr val="tx1"/>
                          </a:solidFill>
                          <a:effectLst/>
                          <a:latin typeface="+mn-lt"/>
                          <a:ea typeface="+mn-ea"/>
                          <a:cs typeface="+mn-cs"/>
                        </a:rPr>
                        <a:t>Toplam</a:t>
                      </a:r>
                      <a:endParaRPr lang="tr-TR" sz="12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bg1">
                        <a:lumMod val="65000"/>
                      </a:schemeClr>
                    </a:solidFill>
                  </a:tcPr>
                </a:tc>
                <a:tc>
                  <a:txBody>
                    <a:bodyPr/>
                    <a:lstStyle/>
                    <a:p>
                      <a:pPr algn="ctr"/>
                      <a:r>
                        <a:rPr lang="tr-TR" sz="1200" b="1" dirty="0"/>
                        <a:t>1</a:t>
                      </a:r>
                    </a:p>
                  </a:txBody>
                  <a:tcPr marL="68580" marR="68580" marT="0" marB="0" anchor="ctr">
                    <a:solidFill>
                      <a:schemeClr val="bg1">
                        <a:lumMod val="65000"/>
                      </a:schemeClr>
                    </a:solidFill>
                  </a:tcPr>
                </a:tc>
                <a:tc>
                  <a:txBody>
                    <a:bodyPr/>
                    <a:lstStyle/>
                    <a:p>
                      <a:pPr algn="ctr">
                        <a:lnSpc>
                          <a:spcPct val="115000"/>
                        </a:lnSpc>
                        <a:spcAft>
                          <a:spcPts val="0"/>
                        </a:spcAft>
                      </a:pPr>
                      <a:r>
                        <a:rPr lang="tr-TR" sz="1200" b="1" dirty="0">
                          <a:effectLst/>
                          <a:latin typeface="+mn-lt"/>
                          <a:ea typeface="Times New Roman" panose="02020603050405020304" pitchFamily="18" charset="0"/>
                          <a:cs typeface="Times New Roman" panose="02020603050405020304" pitchFamily="18" charset="0"/>
                        </a:rPr>
                        <a:t>1</a:t>
                      </a:r>
                    </a:p>
                  </a:txBody>
                  <a:tcPr marL="68580" marR="68580" marT="0" marB="0" anchor="ctr">
                    <a:solidFill>
                      <a:schemeClr val="bg1">
                        <a:lumMod val="65000"/>
                      </a:schemeClr>
                    </a:solidFill>
                  </a:tcPr>
                </a:tc>
                <a:tc>
                  <a:txBody>
                    <a:bodyPr/>
                    <a:lstStyle/>
                    <a:p>
                      <a:pPr algn="ctr">
                        <a:lnSpc>
                          <a:spcPct val="115000"/>
                        </a:lnSpc>
                        <a:spcAft>
                          <a:spcPts val="0"/>
                        </a:spcAft>
                      </a:pPr>
                      <a:r>
                        <a:rPr lang="tr-TR" sz="1200" b="1" dirty="0">
                          <a:effectLst/>
                          <a:latin typeface="+mn-lt"/>
                          <a:ea typeface="Times New Roman" panose="02020603050405020304" pitchFamily="18" charset="0"/>
                          <a:cs typeface="Times New Roman" panose="02020603050405020304" pitchFamily="18" charset="0"/>
                        </a:rPr>
                        <a:t>1</a:t>
                      </a:r>
                    </a:p>
                  </a:txBody>
                  <a:tcPr marL="68580" marR="68580" marT="0" marB="0" anchor="ctr">
                    <a:solidFill>
                      <a:schemeClr val="bg1">
                        <a:lumMod val="65000"/>
                      </a:schemeClr>
                    </a:solidFill>
                  </a:tcPr>
                </a:tc>
                <a:extLst>
                  <a:ext uri="{0D108BD9-81ED-4DB2-BD59-A6C34878D82A}">
                    <a16:rowId xmlns:a16="http://schemas.microsoft.com/office/drawing/2014/main" val="10008"/>
                  </a:ext>
                </a:extLst>
              </a:tr>
            </a:tbl>
          </a:graphicData>
        </a:graphic>
      </p:graphicFrame>
      <p:graphicFrame>
        <p:nvGraphicFramePr>
          <p:cNvPr id="9" name="Grafik 8"/>
          <p:cNvGraphicFramePr/>
          <p:nvPr>
            <p:extLst>
              <p:ext uri="{D42A27DB-BD31-4B8C-83A1-F6EECF244321}">
                <p14:modId xmlns:p14="http://schemas.microsoft.com/office/powerpoint/2010/main" val="553844976"/>
              </p:ext>
            </p:extLst>
          </p:nvPr>
        </p:nvGraphicFramePr>
        <p:xfrm>
          <a:off x="6057735" y="0"/>
          <a:ext cx="5842528" cy="206630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4" name="Grafik 13"/>
          <p:cNvGraphicFramePr/>
          <p:nvPr>
            <p:extLst>
              <p:ext uri="{D42A27DB-BD31-4B8C-83A1-F6EECF244321}">
                <p14:modId xmlns:p14="http://schemas.microsoft.com/office/powerpoint/2010/main" val="978880518"/>
              </p:ext>
            </p:extLst>
          </p:nvPr>
        </p:nvGraphicFramePr>
        <p:xfrm>
          <a:off x="6050595" y="2318390"/>
          <a:ext cx="5849668" cy="201610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Grafik 3"/>
          <p:cNvGraphicFramePr/>
          <p:nvPr>
            <p:extLst>
              <p:ext uri="{D42A27DB-BD31-4B8C-83A1-F6EECF244321}">
                <p14:modId xmlns:p14="http://schemas.microsoft.com/office/powerpoint/2010/main" val="4145504482"/>
              </p:ext>
            </p:extLst>
          </p:nvPr>
        </p:nvGraphicFramePr>
        <p:xfrm>
          <a:off x="6057735" y="4541312"/>
          <a:ext cx="5986219" cy="219912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47332576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2708228273"/>
              </p:ext>
            </p:extLst>
          </p:nvPr>
        </p:nvGraphicFramePr>
        <p:xfrm>
          <a:off x="269732" y="911955"/>
          <a:ext cx="11124000" cy="4798145"/>
        </p:xfrm>
        <a:graphic>
          <a:graphicData uri="http://schemas.openxmlformats.org/drawingml/2006/table">
            <a:tbl>
              <a:tblPr firstRow="1" bandRow="1">
                <a:effectLst>
                  <a:outerShdw blurRad="76200" dir="18900000" sy="23000" kx="-1200000" algn="bl" rotWithShape="0">
                    <a:prstClr val="black">
                      <a:alpha val="20000"/>
                    </a:prstClr>
                  </a:outerShdw>
                </a:effectLst>
                <a:tableStyleId>{74C1A8A3-306A-4EB7-A6B1-4F7E0EB9C5D6}</a:tableStyleId>
              </a:tblPr>
              <a:tblGrid>
                <a:gridCol w="756000">
                  <a:extLst>
                    <a:ext uri="{9D8B030D-6E8A-4147-A177-3AD203B41FA5}">
                      <a16:colId xmlns:a16="http://schemas.microsoft.com/office/drawing/2014/main" val="20000"/>
                    </a:ext>
                  </a:extLst>
                </a:gridCol>
                <a:gridCol w="648000">
                  <a:extLst>
                    <a:ext uri="{9D8B030D-6E8A-4147-A177-3AD203B41FA5}">
                      <a16:colId xmlns:a16="http://schemas.microsoft.com/office/drawing/2014/main" val="20001"/>
                    </a:ext>
                  </a:extLst>
                </a:gridCol>
                <a:gridCol w="648000">
                  <a:extLst>
                    <a:ext uri="{9D8B030D-6E8A-4147-A177-3AD203B41FA5}">
                      <a16:colId xmlns:a16="http://schemas.microsoft.com/office/drawing/2014/main" val="20002"/>
                    </a:ext>
                  </a:extLst>
                </a:gridCol>
                <a:gridCol w="648000">
                  <a:extLst>
                    <a:ext uri="{9D8B030D-6E8A-4147-A177-3AD203B41FA5}">
                      <a16:colId xmlns:a16="http://schemas.microsoft.com/office/drawing/2014/main" val="20003"/>
                    </a:ext>
                  </a:extLst>
                </a:gridCol>
                <a:gridCol w="648000">
                  <a:extLst>
                    <a:ext uri="{9D8B030D-6E8A-4147-A177-3AD203B41FA5}">
                      <a16:colId xmlns:a16="http://schemas.microsoft.com/office/drawing/2014/main" val="20004"/>
                    </a:ext>
                  </a:extLst>
                </a:gridCol>
                <a:gridCol w="648000">
                  <a:extLst>
                    <a:ext uri="{9D8B030D-6E8A-4147-A177-3AD203B41FA5}">
                      <a16:colId xmlns:a16="http://schemas.microsoft.com/office/drawing/2014/main" val="20005"/>
                    </a:ext>
                  </a:extLst>
                </a:gridCol>
                <a:gridCol w="648000">
                  <a:extLst>
                    <a:ext uri="{9D8B030D-6E8A-4147-A177-3AD203B41FA5}">
                      <a16:colId xmlns:a16="http://schemas.microsoft.com/office/drawing/2014/main" val="20006"/>
                    </a:ext>
                  </a:extLst>
                </a:gridCol>
                <a:gridCol w="648000">
                  <a:extLst>
                    <a:ext uri="{9D8B030D-6E8A-4147-A177-3AD203B41FA5}">
                      <a16:colId xmlns:a16="http://schemas.microsoft.com/office/drawing/2014/main" val="20007"/>
                    </a:ext>
                  </a:extLst>
                </a:gridCol>
                <a:gridCol w="648000">
                  <a:extLst>
                    <a:ext uri="{9D8B030D-6E8A-4147-A177-3AD203B41FA5}">
                      <a16:colId xmlns:a16="http://schemas.microsoft.com/office/drawing/2014/main" val="20008"/>
                    </a:ext>
                  </a:extLst>
                </a:gridCol>
                <a:gridCol w="648000">
                  <a:extLst>
                    <a:ext uri="{9D8B030D-6E8A-4147-A177-3AD203B41FA5}">
                      <a16:colId xmlns:a16="http://schemas.microsoft.com/office/drawing/2014/main" val="20009"/>
                    </a:ext>
                  </a:extLst>
                </a:gridCol>
                <a:gridCol w="648000">
                  <a:extLst>
                    <a:ext uri="{9D8B030D-6E8A-4147-A177-3AD203B41FA5}">
                      <a16:colId xmlns:a16="http://schemas.microsoft.com/office/drawing/2014/main" val="20010"/>
                    </a:ext>
                  </a:extLst>
                </a:gridCol>
                <a:gridCol w="648000">
                  <a:extLst>
                    <a:ext uri="{9D8B030D-6E8A-4147-A177-3AD203B41FA5}">
                      <a16:colId xmlns:a16="http://schemas.microsoft.com/office/drawing/2014/main" val="20011"/>
                    </a:ext>
                  </a:extLst>
                </a:gridCol>
                <a:gridCol w="648000">
                  <a:extLst>
                    <a:ext uri="{9D8B030D-6E8A-4147-A177-3AD203B41FA5}">
                      <a16:colId xmlns:a16="http://schemas.microsoft.com/office/drawing/2014/main" val="20012"/>
                    </a:ext>
                  </a:extLst>
                </a:gridCol>
                <a:gridCol w="648000">
                  <a:extLst>
                    <a:ext uri="{9D8B030D-6E8A-4147-A177-3AD203B41FA5}">
                      <a16:colId xmlns:a16="http://schemas.microsoft.com/office/drawing/2014/main" val="20013"/>
                    </a:ext>
                  </a:extLst>
                </a:gridCol>
                <a:gridCol w="648000">
                  <a:extLst>
                    <a:ext uri="{9D8B030D-6E8A-4147-A177-3AD203B41FA5}">
                      <a16:colId xmlns:a16="http://schemas.microsoft.com/office/drawing/2014/main" val="20014"/>
                    </a:ext>
                  </a:extLst>
                </a:gridCol>
                <a:gridCol w="648000">
                  <a:extLst>
                    <a:ext uri="{9D8B030D-6E8A-4147-A177-3AD203B41FA5}">
                      <a16:colId xmlns:a16="http://schemas.microsoft.com/office/drawing/2014/main" val="20015"/>
                    </a:ext>
                  </a:extLst>
                </a:gridCol>
                <a:gridCol w="648000">
                  <a:extLst>
                    <a:ext uri="{9D8B030D-6E8A-4147-A177-3AD203B41FA5}">
                      <a16:colId xmlns:a16="http://schemas.microsoft.com/office/drawing/2014/main" val="20016"/>
                    </a:ext>
                  </a:extLst>
                </a:gridCol>
              </a:tblGrid>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200" dirty="0">
                          <a:solidFill>
                            <a:schemeClr val="bg1"/>
                          </a:solidFill>
                          <a:effectLst/>
                        </a:rPr>
                        <a:t>SINIFLAR</a:t>
                      </a:r>
                      <a:endParaRPr lang="tr-TR" sz="1200" dirty="0">
                        <a:solidFill>
                          <a:schemeClr val="bg1"/>
                        </a:solidFill>
                        <a:effectLst/>
                        <a:latin typeface="+mn-lt"/>
                        <a:ea typeface="Times New Roman" panose="02020603050405020304" pitchFamily="18" charset="0"/>
                        <a:cs typeface="Times New Roman" panose="02020603050405020304" pitchFamily="18" charset="0"/>
                      </a:endParaRPr>
                    </a:p>
                  </a:txBody>
                  <a:tcPr anchor="ctr">
                    <a:solidFill>
                      <a:schemeClr val="accent5">
                        <a:lumMod val="75000"/>
                      </a:schemeClr>
                    </a:solidFill>
                  </a:tcPr>
                </a:tc>
                <a:tc gridSpan="4">
                  <a:txBody>
                    <a:bodyPr/>
                    <a:lstStyle/>
                    <a:p>
                      <a:pPr algn="ctr">
                        <a:lnSpc>
                          <a:spcPct val="115000"/>
                        </a:lnSpc>
                        <a:spcAft>
                          <a:spcPts val="0"/>
                        </a:spcAft>
                      </a:pPr>
                      <a:r>
                        <a:rPr lang="tr-TR" sz="1200" dirty="0">
                          <a:solidFill>
                            <a:schemeClr val="bg1"/>
                          </a:solidFill>
                          <a:effectLst/>
                        </a:rPr>
                        <a:t>TOPLAM ÖĞRENCİ SAYISI</a:t>
                      </a:r>
                      <a:endParaRPr lang="tr-TR" sz="1200" dirty="0">
                        <a:solidFill>
                          <a:schemeClr val="bg1"/>
                        </a:solidFill>
                        <a:effectLst/>
                        <a:latin typeface="+mn-lt"/>
                        <a:ea typeface="Times New Roman" panose="02020603050405020304" pitchFamily="18" charset="0"/>
                        <a:cs typeface="Times New Roman" panose="02020603050405020304" pitchFamily="18" charset="0"/>
                      </a:endParaRPr>
                    </a:p>
                  </a:txBody>
                  <a:tcPr anchor="ctr">
                    <a:solidFill>
                      <a:schemeClr val="accent5">
                        <a:lumMod val="75000"/>
                      </a:schemeClr>
                    </a:solidFill>
                  </a:tcPr>
                </a:tc>
                <a:tc hMerge="1">
                  <a:txBody>
                    <a:bodyPr/>
                    <a:lstStyle/>
                    <a:p>
                      <a:endParaRPr lang="tr-TR" dirty="0"/>
                    </a:p>
                  </a:txBody>
                  <a:tcPr/>
                </a:tc>
                <a:tc hMerge="1">
                  <a:txBody>
                    <a:bodyPr/>
                    <a:lstStyle/>
                    <a:p>
                      <a:pPr algn="ctr">
                        <a:lnSpc>
                          <a:spcPct val="115000"/>
                        </a:lnSpc>
                        <a:spcAft>
                          <a:spcPts val="0"/>
                        </a:spcAft>
                      </a:pPr>
                      <a:endParaRPr lang="tr-TR" sz="1200" dirty="0">
                        <a:effectLst/>
                        <a:latin typeface="+mn-lt"/>
                        <a:ea typeface="Times New Roman" panose="02020603050405020304" pitchFamily="18" charset="0"/>
                        <a:cs typeface="Times New Roman" panose="02020603050405020304" pitchFamily="18" charset="0"/>
                      </a:endParaRPr>
                    </a:p>
                  </a:txBody>
                  <a:tcPr anchor="ctr"/>
                </a:tc>
                <a:tc hMerge="1">
                  <a:txBody>
                    <a:bodyPr/>
                    <a:lstStyle/>
                    <a:p>
                      <a:pPr algn="ctr">
                        <a:lnSpc>
                          <a:spcPct val="115000"/>
                        </a:lnSpc>
                        <a:spcAft>
                          <a:spcPts val="0"/>
                        </a:spcAft>
                      </a:pPr>
                      <a:endParaRPr lang="tr-TR" sz="1200" dirty="0">
                        <a:effectLst/>
                        <a:latin typeface="+mn-lt"/>
                        <a:ea typeface="Times New Roman" panose="02020603050405020304" pitchFamily="18" charset="0"/>
                        <a:cs typeface="Times New Roman" panose="02020603050405020304" pitchFamily="18" charset="0"/>
                      </a:endParaRPr>
                    </a:p>
                  </a:txBody>
                  <a:tcPr anchor="ctr"/>
                </a:tc>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200" dirty="0">
                          <a:solidFill>
                            <a:schemeClr val="bg1"/>
                          </a:solidFill>
                          <a:effectLst/>
                        </a:rPr>
                        <a:t>DYK DAN YARARLANAN ÖĞRENCİ SAYISI</a:t>
                      </a:r>
                      <a:endParaRPr lang="tr-TR" sz="1200" dirty="0">
                        <a:solidFill>
                          <a:schemeClr val="bg1"/>
                        </a:solidFill>
                        <a:effectLst/>
                        <a:latin typeface="+mn-lt"/>
                        <a:ea typeface="Times New Roman" panose="02020603050405020304" pitchFamily="18" charset="0"/>
                        <a:cs typeface="Times New Roman" panose="02020603050405020304" pitchFamily="18" charset="0"/>
                      </a:endParaRPr>
                    </a:p>
                  </a:txBody>
                  <a:tcPr anchor="ctr">
                    <a:solidFill>
                      <a:schemeClr val="accent5">
                        <a:lumMod val="75000"/>
                      </a:schemeClr>
                    </a:solidFill>
                  </a:tcPr>
                </a:tc>
                <a:tc hMerge="1">
                  <a:txBody>
                    <a:bodyPr/>
                    <a:lstStyle/>
                    <a:p>
                      <a:endParaRPr lang="tr-TR" dirty="0"/>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tr-TR" sz="1200" dirty="0">
                        <a:effectLst/>
                        <a:latin typeface="+mn-lt"/>
                        <a:ea typeface="Times New Roman" panose="02020603050405020304" pitchFamily="18" charset="0"/>
                        <a:cs typeface="Times New Roman" panose="02020603050405020304" pitchFamily="18" charset="0"/>
                      </a:endParaRPr>
                    </a:p>
                  </a:txBody>
                  <a:tcPr anchor="ct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tr-TR" sz="1200" dirty="0">
                        <a:effectLst/>
                        <a:latin typeface="+mn-lt"/>
                        <a:ea typeface="Times New Roman" panose="02020603050405020304" pitchFamily="18" charset="0"/>
                        <a:cs typeface="Times New Roman" panose="02020603050405020304" pitchFamily="18" charset="0"/>
                      </a:endParaRPr>
                    </a:p>
                  </a:txBody>
                  <a:tcPr anchor="ctr"/>
                </a:tc>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200" dirty="0">
                          <a:solidFill>
                            <a:schemeClr val="bg1"/>
                          </a:solidFill>
                          <a:effectLst/>
                        </a:rPr>
                        <a:t>YÜZDELİK</a:t>
                      </a:r>
                      <a:endParaRPr lang="tr-TR" sz="1200" dirty="0">
                        <a:solidFill>
                          <a:schemeClr val="bg1"/>
                        </a:solidFill>
                        <a:effectLst/>
                        <a:latin typeface="+mn-lt"/>
                        <a:ea typeface="Times New Roman" panose="02020603050405020304" pitchFamily="18" charset="0"/>
                        <a:cs typeface="Times New Roman" panose="02020603050405020304" pitchFamily="18" charset="0"/>
                      </a:endParaRPr>
                    </a:p>
                  </a:txBody>
                  <a:tcPr anchor="ctr">
                    <a:solidFill>
                      <a:schemeClr val="accent5">
                        <a:lumMod val="75000"/>
                      </a:schemeClr>
                    </a:solidFill>
                  </a:tcPr>
                </a:tc>
                <a:tc hMerge="1">
                  <a:txBody>
                    <a:bodyPr/>
                    <a:lstStyle/>
                    <a:p>
                      <a:endParaRPr lang="tr-TR" dirty="0"/>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tr-TR" sz="1200" dirty="0">
                        <a:effectLst/>
                        <a:latin typeface="+mn-lt"/>
                        <a:ea typeface="Times New Roman" panose="02020603050405020304" pitchFamily="18" charset="0"/>
                        <a:cs typeface="Times New Roman" panose="02020603050405020304" pitchFamily="18" charset="0"/>
                      </a:endParaRPr>
                    </a:p>
                  </a:txBody>
                  <a:tcPr anchor="ct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tr-TR" sz="1200" dirty="0">
                        <a:effectLst/>
                        <a:latin typeface="+mn-lt"/>
                        <a:ea typeface="Times New Roman" panose="02020603050405020304" pitchFamily="18" charset="0"/>
                        <a:cs typeface="Times New Roman" panose="02020603050405020304" pitchFamily="18" charset="0"/>
                      </a:endParaRPr>
                    </a:p>
                  </a:txBody>
                  <a:tcPr anchor="ctr"/>
                </a:tc>
                <a:tc gridSpan="4">
                  <a:txBody>
                    <a:bodyPr/>
                    <a:lstStyle/>
                    <a:p>
                      <a:pPr algn="ctr">
                        <a:lnSpc>
                          <a:spcPct val="115000"/>
                        </a:lnSpc>
                        <a:spcAft>
                          <a:spcPts val="0"/>
                        </a:spcAft>
                      </a:pPr>
                      <a:r>
                        <a:rPr lang="tr-TR" sz="1200" dirty="0">
                          <a:solidFill>
                            <a:schemeClr val="bg1"/>
                          </a:solidFill>
                          <a:effectLst/>
                        </a:rPr>
                        <a:t>KURS AÇILAN </a:t>
                      </a:r>
                      <a:r>
                        <a:rPr lang="tr-TR" sz="1200" baseline="0" dirty="0">
                          <a:solidFill>
                            <a:schemeClr val="bg1"/>
                          </a:solidFill>
                          <a:effectLst/>
                        </a:rPr>
                        <a:t> </a:t>
                      </a:r>
                      <a:r>
                        <a:rPr lang="tr-TR" sz="1200" dirty="0">
                          <a:solidFill>
                            <a:schemeClr val="bg1"/>
                          </a:solidFill>
                          <a:effectLst/>
                        </a:rPr>
                        <a:t>DERS</a:t>
                      </a:r>
                      <a:r>
                        <a:rPr lang="tr-TR" sz="1200" baseline="0" dirty="0">
                          <a:solidFill>
                            <a:schemeClr val="bg1"/>
                          </a:solidFill>
                          <a:effectLst/>
                        </a:rPr>
                        <a:t> </a:t>
                      </a:r>
                      <a:r>
                        <a:rPr lang="tr-TR" sz="1200" dirty="0">
                          <a:solidFill>
                            <a:schemeClr val="bg1"/>
                          </a:solidFill>
                          <a:effectLst/>
                        </a:rPr>
                        <a:t>SAYILARI</a:t>
                      </a:r>
                      <a:endParaRPr lang="tr-TR" sz="1200" dirty="0">
                        <a:solidFill>
                          <a:schemeClr val="bg1"/>
                        </a:solidFill>
                        <a:effectLst/>
                        <a:latin typeface="+mn-lt"/>
                        <a:ea typeface="Times New Roman" panose="02020603050405020304" pitchFamily="18" charset="0"/>
                        <a:cs typeface="Times New Roman" panose="02020603050405020304" pitchFamily="18" charset="0"/>
                      </a:endParaRPr>
                    </a:p>
                  </a:txBody>
                  <a:tcPr anchor="ctr">
                    <a:solidFill>
                      <a:schemeClr val="accent5">
                        <a:lumMod val="75000"/>
                      </a:schemeClr>
                    </a:solidFill>
                  </a:tcPr>
                </a:tc>
                <a:tc hMerge="1">
                  <a:txBody>
                    <a:bodyPr/>
                    <a:lstStyle/>
                    <a:p>
                      <a:endParaRPr lang="tr-TR" dirty="0"/>
                    </a:p>
                  </a:txBody>
                  <a:tcPr/>
                </a:tc>
                <a:tc hMerge="1">
                  <a:txBody>
                    <a:bodyPr/>
                    <a:lstStyle/>
                    <a:p>
                      <a:pPr algn="ctr">
                        <a:lnSpc>
                          <a:spcPct val="115000"/>
                        </a:lnSpc>
                        <a:spcAft>
                          <a:spcPts val="0"/>
                        </a:spcAft>
                      </a:pPr>
                      <a:endParaRPr lang="tr-TR" sz="1200" dirty="0">
                        <a:effectLst/>
                        <a:latin typeface="+mn-lt"/>
                        <a:ea typeface="Times New Roman" panose="02020603050405020304" pitchFamily="18" charset="0"/>
                        <a:cs typeface="Times New Roman" panose="02020603050405020304" pitchFamily="18" charset="0"/>
                      </a:endParaRPr>
                    </a:p>
                  </a:txBody>
                  <a:tcPr anchor="ctr"/>
                </a:tc>
                <a:tc hMerge="1">
                  <a:txBody>
                    <a:bodyPr/>
                    <a:lstStyle/>
                    <a:p>
                      <a:pPr algn="ctr">
                        <a:lnSpc>
                          <a:spcPct val="115000"/>
                        </a:lnSpc>
                        <a:spcAft>
                          <a:spcPts val="0"/>
                        </a:spcAft>
                      </a:pPr>
                      <a:endParaRPr lang="tr-TR" sz="1200" dirty="0">
                        <a:effectLst/>
                        <a:latin typeface="+mn-lt"/>
                        <a:ea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0000"/>
                  </a:ext>
                </a:extLst>
              </a:tr>
              <a:tr h="252000">
                <a:tc>
                  <a:txBody>
                    <a:bodyPr/>
                    <a:lstStyle/>
                    <a:p>
                      <a:pPr algn="ctr"/>
                      <a:endParaRPr lang="tr-TR" sz="1200" dirty="0">
                        <a:solidFill>
                          <a:schemeClr val="bg1"/>
                        </a:solidFill>
                        <a:latin typeface="+mn-lt"/>
                      </a:endParaRPr>
                    </a:p>
                  </a:txBody>
                  <a:tcPr anchor="ctr">
                    <a:lnB w="12700" cap="flat" cmpd="sng" algn="ctr">
                      <a:noFill/>
                      <a:prstDash val="sysDash"/>
                      <a:round/>
                      <a:headEnd type="none" w="med" len="med"/>
                      <a:tailEnd type="none" w="med" len="med"/>
                    </a:lnB>
                    <a:solidFill>
                      <a:schemeClr val="accent5"/>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200" b="0" dirty="0">
                          <a:solidFill>
                            <a:schemeClr val="bg1"/>
                          </a:solidFill>
                          <a:effectLst/>
                          <a:latin typeface="+mn-lt"/>
                          <a:ea typeface="Times New Roman" panose="02020603050405020304" pitchFamily="18" charset="0"/>
                          <a:cs typeface="Times New Roman" panose="02020603050405020304" pitchFamily="18" charset="0"/>
                        </a:rPr>
                        <a:t>2020-2021</a:t>
                      </a:r>
                    </a:p>
                  </a:txBody>
                  <a:tcPr anchor="ctr">
                    <a:lnR w="12700" cap="flat" cmpd="sng" algn="ctr">
                      <a:solidFill>
                        <a:schemeClr val="accent5">
                          <a:lumMod val="75000"/>
                        </a:schemeClr>
                      </a:solidFill>
                      <a:prstDash val="sysDash"/>
                      <a:round/>
                      <a:headEnd type="none" w="med" len="med"/>
                      <a:tailEnd type="none" w="med" len="med"/>
                    </a:lnR>
                    <a:solidFill>
                      <a:schemeClr val="accent5">
                        <a:lumMod val="60000"/>
                        <a:lumOff val="40000"/>
                      </a:schemeClr>
                    </a:solidFill>
                  </a:tcPr>
                </a:tc>
                <a:tc hMerge="1">
                  <a:txBody>
                    <a:bodyPr/>
                    <a:lstStyle/>
                    <a:p>
                      <a:pPr algn="ctr"/>
                      <a:endParaRPr lang="tr-TR" sz="1200" dirty="0">
                        <a:latin typeface="+mn-lt"/>
                      </a:endParaRPr>
                    </a:p>
                  </a:txBody>
                  <a:tcPr anchor="ct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200" b="0" dirty="0">
                          <a:solidFill>
                            <a:schemeClr val="bg1"/>
                          </a:solidFill>
                          <a:effectLst/>
                          <a:latin typeface="+mn-lt"/>
                          <a:ea typeface="Times New Roman" panose="02020603050405020304" pitchFamily="18" charset="0"/>
                          <a:cs typeface="Times New Roman" panose="02020603050405020304" pitchFamily="18" charset="0"/>
                        </a:rPr>
                        <a:t>2021-2022</a:t>
                      </a:r>
                    </a:p>
                  </a:txBody>
                  <a:tcPr anchor="ctr">
                    <a:lnL w="12700" cap="flat" cmpd="sng" algn="ctr">
                      <a:solidFill>
                        <a:schemeClr val="accent5">
                          <a:lumMod val="75000"/>
                        </a:schemeClr>
                      </a:solidFill>
                      <a:prstDash val="sysDash"/>
                      <a:round/>
                      <a:headEnd type="none" w="med" len="med"/>
                      <a:tailEnd type="none" w="med" len="med"/>
                    </a:lnL>
                    <a:lnR w="12700" cap="flat" cmpd="sng" algn="ctr">
                      <a:solidFill>
                        <a:schemeClr val="accent6">
                          <a:lumMod val="75000"/>
                        </a:schemeClr>
                      </a:solidFill>
                      <a:prstDash val="sysDash"/>
                      <a:round/>
                      <a:headEnd type="none" w="med" len="med"/>
                      <a:tailEnd type="none" w="med" len="med"/>
                    </a:lnR>
                    <a:solidFill>
                      <a:schemeClr val="accent6">
                        <a:lumMod val="75000"/>
                      </a:schemeClr>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tr-TR" sz="1200" dirty="0">
                        <a:effectLst/>
                        <a:latin typeface="+mn-lt"/>
                        <a:ea typeface="Times New Roman" panose="02020603050405020304" pitchFamily="18" charset="0"/>
                        <a:cs typeface="Times New Roman" panose="02020603050405020304" pitchFamily="18" charset="0"/>
                      </a:endParaRPr>
                    </a:p>
                  </a:txBody>
                  <a:tcPr anchor="ct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200" b="0" dirty="0">
                          <a:solidFill>
                            <a:schemeClr val="bg1"/>
                          </a:solidFill>
                          <a:effectLst/>
                          <a:latin typeface="+mn-lt"/>
                          <a:ea typeface="Times New Roman" panose="02020603050405020304" pitchFamily="18" charset="0"/>
                          <a:cs typeface="Times New Roman" panose="02020603050405020304" pitchFamily="18" charset="0"/>
                        </a:rPr>
                        <a:t>2020-2021</a:t>
                      </a:r>
                    </a:p>
                  </a:txBody>
                  <a:tcPr anchor="ctr">
                    <a:lnL w="12700" cap="flat" cmpd="sng" algn="ctr">
                      <a:solidFill>
                        <a:schemeClr val="accent6">
                          <a:lumMod val="75000"/>
                        </a:schemeClr>
                      </a:solidFill>
                      <a:prstDash val="sysDash"/>
                      <a:round/>
                      <a:headEnd type="none" w="med" len="med"/>
                      <a:tailEnd type="none" w="med" len="med"/>
                    </a:lnL>
                    <a:lnR w="12700" cap="flat" cmpd="sng" algn="ctr">
                      <a:solidFill>
                        <a:schemeClr val="accent5">
                          <a:lumMod val="75000"/>
                        </a:schemeClr>
                      </a:solidFill>
                      <a:prstDash val="sysDash"/>
                      <a:round/>
                      <a:headEnd type="none" w="med" len="med"/>
                      <a:tailEnd type="none" w="med" len="med"/>
                    </a:lnR>
                    <a:solidFill>
                      <a:schemeClr val="accent5">
                        <a:lumMod val="60000"/>
                        <a:lumOff val="40000"/>
                      </a:schemeClr>
                    </a:solidFill>
                  </a:tcPr>
                </a:tc>
                <a:tc hMerge="1">
                  <a:txBody>
                    <a:bodyPr/>
                    <a:lstStyle/>
                    <a:p>
                      <a:pPr algn="ctr"/>
                      <a:endParaRPr lang="tr-TR" sz="1200" dirty="0">
                        <a:latin typeface="+mn-lt"/>
                      </a:endParaRPr>
                    </a:p>
                  </a:txBody>
                  <a:tcPr anchor="ct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200" b="0" dirty="0">
                          <a:solidFill>
                            <a:schemeClr val="bg1"/>
                          </a:solidFill>
                          <a:effectLst/>
                          <a:latin typeface="+mn-lt"/>
                          <a:ea typeface="Times New Roman" panose="02020603050405020304" pitchFamily="18" charset="0"/>
                          <a:cs typeface="Times New Roman" panose="02020603050405020304" pitchFamily="18" charset="0"/>
                        </a:rPr>
                        <a:t>2021-2022</a:t>
                      </a:r>
                    </a:p>
                  </a:txBody>
                  <a:tcPr anchor="ctr">
                    <a:lnL w="12700" cap="flat" cmpd="sng" algn="ctr">
                      <a:solidFill>
                        <a:schemeClr val="accent5">
                          <a:lumMod val="75000"/>
                        </a:schemeClr>
                      </a:solidFill>
                      <a:prstDash val="sysDash"/>
                      <a:round/>
                      <a:headEnd type="none" w="med" len="med"/>
                      <a:tailEnd type="none" w="med" len="med"/>
                    </a:lnL>
                    <a:lnR w="12700" cap="flat" cmpd="sng" algn="ctr">
                      <a:solidFill>
                        <a:schemeClr val="accent6">
                          <a:lumMod val="75000"/>
                        </a:schemeClr>
                      </a:solidFill>
                      <a:prstDash val="sysDash"/>
                      <a:round/>
                      <a:headEnd type="none" w="med" len="med"/>
                      <a:tailEnd type="none" w="med" len="med"/>
                    </a:lnR>
                    <a:solidFill>
                      <a:schemeClr val="accent6">
                        <a:lumMod val="75000"/>
                      </a:schemeClr>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tr-TR" sz="1200" dirty="0">
                        <a:effectLst/>
                        <a:latin typeface="+mn-lt"/>
                        <a:ea typeface="Times New Roman" panose="02020603050405020304" pitchFamily="18" charset="0"/>
                        <a:cs typeface="Times New Roman" panose="02020603050405020304" pitchFamily="18" charset="0"/>
                      </a:endParaRPr>
                    </a:p>
                  </a:txBody>
                  <a:tcPr anchor="ct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200" b="0" dirty="0">
                          <a:solidFill>
                            <a:schemeClr val="bg1"/>
                          </a:solidFill>
                          <a:effectLst/>
                          <a:latin typeface="+mn-lt"/>
                          <a:ea typeface="Times New Roman" panose="02020603050405020304" pitchFamily="18" charset="0"/>
                          <a:cs typeface="Times New Roman" panose="02020603050405020304" pitchFamily="18" charset="0"/>
                        </a:rPr>
                        <a:t>2020-2021</a:t>
                      </a:r>
                    </a:p>
                  </a:txBody>
                  <a:tcPr anchor="ctr">
                    <a:lnL w="12700" cap="flat" cmpd="sng" algn="ctr">
                      <a:solidFill>
                        <a:schemeClr val="accent6">
                          <a:lumMod val="75000"/>
                        </a:schemeClr>
                      </a:solidFill>
                      <a:prstDash val="sysDash"/>
                      <a:round/>
                      <a:headEnd type="none" w="med" len="med"/>
                      <a:tailEnd type="none" w="med" len="med"/>
                    </a:lnL>
                    <a:lnR w="12700" cap="flat" cmpd="sng" algn="ctr">
                      <a:solidFill>
                        <a:schemeClr val="accent5">
                          <a:lumMod val="75000"/>
                        </a:schemeClr>
                      </a:solidFill>
                      <a:prstDash val="sysDash"/>
                      <a:round/>
                      <a:headEnd type="none" w="med" len="med"/>
                      <a:tailEnd type="none" w="med" len="med"/>
                    </a:lnR>
                    <a:solidFill>
                      <a:schemeClr val="accent5">
                        <a:lumMod val="60000"/>
                        <a:lumOff val="40000"/>
                      </a:schemeClr>
                    </a:solidFill>
                  </a:tcPr>
                </a:tc>
                <a:tc hMerge="1">
                  <a:txBody>
                    <a:bodyPr/>
                    <a:lstStyle/>
                    <a:p>
                      <a:pPr algn="ctr"/>
                      <a:endParaRPr lang="tr-TR" sz="1200" dirty="0">
                        <a:latin typeface="+mn-lt"/>
                      </a:endParaRPr>
                    </a:p>
                  </a:txBody>
                  <a:tcPr anchor="ct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200" b="0" dirty="0">
                          <a:solidFill>
                            <a:schemeClr val="bg1"/>
                          </a:solidFill>
                          <a:effectLst/>
                          <a:latin typeface="+mn-lt"/>
                          <a:ea typeface="Times New Roman" panose="02020603050405020304" pitchFamily="18" charset="0"/>
                          <a:cs typeface="Times New Roman" panose="02020603050405020304" pitchFamily="18" charset="0"/>
                        </a:rPr>
                        <a:t>2021-2022</a:t>
                      </a:r>
                    </a:p>
                  </a:txBody>
                  <a:tcPr anchor="ctr">
                    <a:lnL w="12700" cap="flat" cmpd="sng" algn="ctr">
                      <a:solidFill>
                        <a:schemeClr val="accent5">
                          <a:lumMod val="75000"/>
                        </a:schemeClr>
                      </a:solidFill>
                      <a:prstDash val="sysDash"/>
                      <a:round/>
                      <a:headEnd type="none" w="med" len="med"/>
                      <a:tailEnd type="none" w="med" len="med"/>
                    </a:lnL>
                    <a:lnR w="12700" cap="flat" cmpd="sng" algn="ctr">
                      <a:solidFill>
                        <a:schemeClr val="accent6">
                          <a:lumMod val="75000"/>
                        </a:schemeClr>
                      </a:solidFill>
                      <a:prstDash val="sysDash"/>
                      <a:round/>
                      <a:headEnd type="none" w="med" len="med"/>
                      <a:tailEnd type="none" w="med" len="med"/>
                    </a:lnR>
                    <a:solidFill>
                      <a:schemeClr val="accent6">
                        <a:lumMod val="75000"/>
                      </a:schemeClr>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tr-TR" sz="1200" dirty="0">
                        <a:effectLst/>
                        <a:latin typeface="+mn-lt"/>
                        <a:ea typeface="Times New Roman" panose="02020603050405020304" pitchFamily="18" charset="0"/>
                        <a:cs typeface="Times New Roman" panose="02020603050405020304" pitchFamily="18" charset="0"/>
                      </a:endParaRPr>
                    </a:p>
                  </a:txBody>
                  <a:tcPr anchor="ct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200" b="0" dirty="0">
                          <a:solidFill>
                            <a:schemeClr val="bg1"/>
                          </a:solidFill>
                          <a:effectLst/>
                          <a:latin typeface="+mn-lt"/>
                          <a:ea typeface="Times New Roman" panose="02020603050405020304" pitchFamily="18" charset="0"/>
                          <a:cs typeface="Times New Roman" panose="02020603050405020304" pitchFamily="18" charset="0"/>
                        </a:rPr>
                        <a:t>2020-2021</a:t>
                      </a:r>
                    </a:p>
                  </a:txBody>
                  <a:tcPr anchor="ctr">
                    <a:lnL w="12700" cap="flat" cmpd="sng" algn="ctr">
                      <a:solidFill>
                        <a:schemeClr val="accent6">
                          <a:lumMod val="75000"/>
                        </a:schemeClr>
                      </a:solidFill>
                      <a:prstDash val="sysDash"/>
                      <a:round/>
                      <a:headEnd type="none" w="med" len="med"/>
                      <a:tailEnd type="none" w="med" len="med"/>
                    </a:lnL>
                    <a:lnR w="12700" cap="flat" cmpd="sng" algn="ctr">
                      <a:solidFill>
                        <a:schemeClr val="accent5">
                          <a:lumMod val="75000"/>
                        </a:schemeClr>
                      </a:solidFill>
                      <a:prstDash val="sysDash"/>
                      <a:round/>
                      <a:headEnd type="none" w="med" len="med"/>
                      <a:tailEnd type="none" w="med" len="med"/>
                    </a:lnR>
                    <a:solidFill>
                      <a:schemeClr val="accent5">
                        <a:lumMod val="60000"/>
                        <a:lumOff val="40000"/>
                      </a:schemeClr>
                    </a:solidFill>
                  </a:tcPr>
                </a:tc>
                <a:tc hMerge="1">
                  <a:txBody>
                    <a:bodyPr/>
                    <a:lstStyle/>
                    <a:p>
                      <a:pPr algn="ctr"/>
                      <a:endParaRPr lang="tr-TR" sz="1200" dirty="0">
                        <a:latin typeface="+mn-lt"/>
                      </a:endParaRPr>
                    </a:p>
                  </a:txBody>
                  <a:tcPr anchor="ct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200" b="0" dirty="0">
                          <a:solidFill>
                            <a:schemeClr val="bg1"/>
                          </a:solidFill>
                          <a:effectLst/>
                          <a:latin typeface="+mn-lt"/>
                          <a:ea typeface="Times New Roman" panose="02020603050405020304" pitchFamily="18" charset="0"/>
                          <a:cs typeface="Times New Roman" panose="02020603050405020304" pitchFamily="18" charset="0"/>
                        </a:rPr>
                        <a:t>2021-2022</a:t>
                      </a:r>
                    </a:p>
                  </a:txBody>
                  <a:tcPr anchor="ctr">
                    <a:lnL w="12700" cap="flat" cmpd="sng" algn="ctr">
                      <a:solidFill>
                        <a:schemeClr val="accent5">
                          <a:lumMod val="75000"/>
                        </a:schemeClr>
                      </a:solidFill>
                      <a:prstDash val="sysDash"/>
                      <a:round/>
                      <a:headEnd type="none" w="med" len="med"/>
                      <a:tailEnd type="none" w="med" len="med"/>
                    </a:lnL>
                    <a:solidFill>
                      <a:schemeClr val="accent6">
                        <a:lumMod val="75000"/>
                      </a:schemeClr>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tr-TR" sz="1200" dirty="0">
                        <a:effectLst/>
                        <a:latin typeface="+mn-lt"/>
                        <a:ea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0001"/>
                  </a:ext>
                </a:extLst>
              </a:tr>
              <a:tr h="252000">
                <a:tc>
                  <a:txBody>
                    <a:bodyPr/>
                    <a:lstStyle/>
                    <a:p>
                      <a:pPr algn="ctr"/>
                      <a:endParaRPr lang="tr-TR" sz="1200" dirty="0">
                        <a:solidFill>
                          <a:schemeClr val="bg1"/>
                        </a:solidFill>
                        <a:latin typeface="+mn-lt"/>
                      </a:endParaRPr>
                    </a:p>
                  </a:txBody>
                  <a:tcPr anchor="ctr">
                    <a:lnT w="12700" cap="flat" cmpd="sng" algn="ctr">
                      <a:noFill/>
                      <a:prstDash val="sysDash"/>
                      <a:round/>
                      <a:headEnd type="none" w="med" len="med"/>
                      <a:tailEnd type="none" w="med" len="med"/>
                    </a:lnT>
                    <a:lnB w="12700" cap="flat" cmpd="sng" algn="ctr">
                      <a:solidFill>
                        <a:schemeClr val="bg1"/>
                      </a:solidFill>
                      <a:prstDash val="sysDash"/>
                      <a:round/>
                      <a:headEnd type="none" w="med" len="med"/>
                      <a:tailEnd type="none" w="med" len="med"/>
                    </a:lnB>
                    <a:solidFill>
                      <a:schemeClr val="accent5"/>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900" dirty="0">
                          <a:effectLst/>
                        </a:rPr>
                        <a:t>1.DÖNEM</a:t>
                      </a:r>
                      <a:endParaRPr lang="tr-TR" sz="900" b="0" dirty="0">
                        <a:effectLst/>
                        <a:latin typeface="+mn-lt"/>
                        <a:ea typeface="Times New Roman" panose="02020603050405020304" pitchFamily="18" charset="0"/>
                        <a:cs typeface="Times New Roman" panose="02020603050405020304" pitchFamily="18" charset="0"/>
                      </a:endParaRPr>
                    </a:p>
                  </a:txBody>
                  <a:tcPr anchor="ctr">
                    <a:lnB w="12700" cap="flat" cmpd="sng" algn="ctr">
                      <a:solidFill>
                        <a:schemeClr val="bg1">
                          <a:lumMod val="50000"/>
                        </a:schemeClr>
                      </a:solidFill>
                      <a:prstDash val="sysDash"/>
                      <a:round/>
                      <a:headEnd type="none" w="med" len="med"/>
                      <a:tailEnd type="none" w="med" len="med"/>
                    </a:lnB>
                    <a:solidFill>
                      <a:schemeClr val="accent5">
                        <a:lumMod val="20000"/>
                        <a:lumOff val="80000"/>
                      </a:schemeClr>
                    </a:solidFill>
                  </a:tcPr>
                </a:tc>
                <a:tc>
                  <a:txBody>
                    <a:bodyPr/>
                    <a:lstStyle/>
                    <a:p>
                      <a:pPr algn="ctr"/>
                      <a:r>
                        <a:rPr lang="tr-TR" sz="900" dirty="0">
                          <a:effectLst/>
                        </a:rPr>
                        <a:t>2.DÖNEM</a:t>
                      </a:r>
                      <a:endParaRPr lang="tr-TR" sz="900" b="0" dirty="0">
                        <a:latin typeface="+mn-lt"/>
                      </a:endParaRPr>
                    </a:p>
                  </a:txBody>
                  <a:tcPr anchor="ctr">
                    <a:lnR w="12700" cap="flat" cmpd="sng" algn="ctr">
                      <a:solidFill>
                        <a:schemeClr val="accent5">
                          <a:lumMod val="75000"/>
                        </a:schemeClr>
                      </a:solidFill>
                      <a:prstDash val="sysDash"/>
                      <a:round/>
                      <a:headEnd type="none" w="med" len="med"/>
                      <a:tailEnd type="none" w="med" len="med"/>
                    </a:lnR>
                    <a:lnB w="12700" cap="flat" cmpd="sng" algn="ctr">
                      <a:solidFill>
                        <a:schemeClr val="bg1">
                          <a:lumMod val="50000"/>
                        </a:schemeClr>
                      </a:solidFill>
                      <a:prstDash val="sysDash"/>
                      <a:round/>
                      <a:headEnd type="none" w="med" len="med"/>
                      <a:tailEnd type="none" w="med" len="med"/>
                    </a:lnB>
                    <a:solidFill>
                      <a:schemeClr val="accent5">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900" dirty="0">
                          <a:effectLst/>
                        </a:rPr>
                        <a:t>1.DÖNEM</a:t>
                      </a:r>
                      <a:endParaRPr lang="tr-TR" sz="900" b="0" dirty="0">
                        <a:effectLst/>
                        <a:latin typeface="+mn-lt"/>
                        <a:ea typeface="Times New Roman" panose="02020603050405020304" pitchFamily="18" charset="0"/>
                        <a:cs typeface="Times New Roman" panose="02020603050405020304" pitchFamily="18" charset="0"/>
                      </a:endParaRPr>
                    </a:p>
                  </a:txBody>
                  <a:tcPr anchor="ctr">
                    <a:lnL w="12700" cap="flat" cmpd="sng" algn="ctr">
                      <a:solidFill>
                        <a:schemeClr val="accent5">
                          <a:lumMod val="75000"/>
                        </a:schemeClr>
                      </a:solidFill>
                      <a:prstDash val="sysDash"/>
                      <a:round/>
                      <a:headEnd type="none" w="med" len="med"/>
                      <a:tailEnd type="none" w="med" len="med"/>
                    </a:lnL>
                    <a:lnB w="12700" cap="flat" cmpd="sng" algn="ctr">
                      <a:solidFill>
                        <a:schemeClr val="bg1">
                          <a:lumMod val="50000"/>
                        </a:schemeClr>
                      </a:solidFill>
                      <a:prstDash val="sysDash"/>
                      <a:round/>
                      <a:headEnd type="none" w="med" len="med"/>
                      <a:tailEnd type="none" w="med" len="med"/>
                    </a:lnB>
                    <a:solidFill>
                      <a:schemeClr val="accent6">
                        <a:lumMod val="20000"/>
                        <a:lumOff val="80000"/>
                      </a:schemeClr>
                    </a:solidFill>
                  </a:tcPr>
                </a:tc>
                <a:tc>
                  <a:txBody>
                    <a:bodyPr/>
                    <a:lstStyle/>
                    <a:p>
                      <a:pPr algn="ctr"/>
                      <a:r>
                        <a:rPr lang="tr-TR" sz="900" dirty="0">
                          <a:effectLst/>
                        </a:rPr>
                        <a:t>2.DÖNEM</a:t>
                      </a:r>
                      <a:endParaRPr lang="tr-TR" sz="900" b="0" dirty="0">
                        <a:latin typeface="+mn-lt"/>
                      </a:endParaRPr>
                    </a:p>
                  </a:txBody>
                  <a:tcPr anchor="ctr">
                    <a:lnR w="12700" cap="flat" cmpd="sng" algn="ctr">
                      <a:solidFill>
                        <a:schemeClr val="accent6">
                          <a:lumMod val="75000"/>
                        </a:schemeClr>
                      </a:solidFill>
                      <a:prstDash val="sysDash"/>
                      <a:round/>
                      <a:headEnd type="none" w="med" len="med"/>
                      <a:tailEnd type="none" w="med" len="med"/>
                    </a:lnR>
                    <a:lnB w="12700" cap="flat" cmpd="sng" algn="ctr">
                      <a:solidFill>
                        <a:schemeClr val="bg1">
                          <a:lumMod val="50000"/>
                        </a:schemeClr>
                      </a:solidFill>
                      <a:prstDash val="sysDash"/>
                      <a:round/>
                      <a:headEnd type="none" w="med" len="med"/>
                      <a:tailEnd type="none" w="med" len="med"/>
                    </a:lnB>
                    <a:solidFill>
                      <a:schemeClr val="accent6">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900" dirty="0">
                          <a:effectLst/>
                        </a:rPr>
                        <a:t>1.DÖNEM</a:t>
                      </a:r>
                      <a:endParaRPr lang="tr-TR" sz="900" b="0" dirty="0">
                        <a:effectLst/>
                        <a:latin typeface="+mn-lt"/>
                        <a:ea typeface="Times New Roman" panose="02020603050405020304" pitchFamily="18" charset="0"/>
                        <a:cs typeface="Times New Roman" panose="02020603050405020304" pitchFamily="18" charset="0"/>
                      </a:endParaRPr>
                    </a:p>
                  </a:txBody>
                  <a:tcPr anchor="ctr">
                    <a:lnL w="12700" cap="flat" cmpd="sng" algn="ctr">
                      <a:solidFill>
                        <a:schemeClr val="accent6">
                          <a:lumMod val="75000"/>
                        </a:schemeClr>
                      </a:solidFill>
                      <a:prstDash val="sysDash"/>
                      <a:round/>
                      <a:headEnd type="none" w="med" len="med"/>
                      <a:tailEnd type="none" w="med" len="med"/>
                    </a:lnL>
                    <a:lnB w="12700" cap="flat" cmpd="sng" algn="ctr">
                      <a:solidFill>
                        <a:schemeClr val="bg1">
                          <a:lumMod val="50000"/>
                        </a:schemeClr>
                      </a:solidFill>
                      <a:prstDash val="sysDash"/>
                      <a:round/>
                      <a:headEnd type="none" w="med" len="med"/>
                      <a:tailEnd type="none" w="med" len="med"/>
                    </a:lnB>
                    <a:solidFill>
                      <a:schemeClr val="accent5">
                        <a:lumMod val="20000"/>
                        <a:lumOff val="80000"/>
                      </a:schemeClr>
                    </a:solidFill>
                  </a:tcPr>
                </a:tc>
                <a:tc>
                  <a:txBody>
                    <a:bodyPr/>
                    <a:lstStyle/>
                    <a:p>
                      <a:pPr algn="ctr"/>
                      <a:r>
                        <a:rPr lang="tr-TR" sz="900" dirty="0">
                          <a:effectLst/>
                        </a:rPr>
                        <a:t>2.DÖNEM</a:t>
                      </a:r>
                      <a:endParaRPr lang="tr-TR" sz="900" b="0" dirty="0">
                        <a:latin typeface="+mn-lt"/>
                      </a:endParaRPr>
                    </a:p>
                  </a:txBody>
                  <a:tcPr anchor="ctr">
                    <a:lnR w="12700" cap="flat" cmpd="sng" algn="ctr">
                      <a:solidFill>
                        <a:schemeClr val="accent5">
                          <a:lumMod val="75000"/>
                        </a:schemeClr>
                      </a:solidFill>
                      <a:prstDash val="sysDash"/>
                      <a:round/>
                      <a:headEnd type="none" w="med" len="med"/>
                      <a:tailEnd type="none" w="med" len="med"/>
                    </a:lnR>
                    <a:lnB w="12700" cap="flat" cmpd="sng" algn="ctr">
                      <a:solidFill>
                        <a:schemeClr val="bg1">
                          <a:lumMod val="50000"/>
                        </a:schemeClr>
                      </a:solidFill>
                      <a:prstDash val="sysDash"/>
                      <a:round/>
                      <a:headEnd type="none" w="med" len="med"/>
                      <a:tailEnd type="none" w="med" len="med"/>
                    </a:lnB>
                    <a:solidFill>
                      <a:schemeClr val="accent5">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900" dirty="0">
                          <a:effectLst/>
                        </a:rPr>
                        <a:t>1.DÖNEM</a:t>
                      </a:r>
                      <a:endParaRPr lang="tr-TR" sz="900" b="0" dirty="0">
                        <a:effectLst/>
                        <a:latin typeface="+mn-lt"/>
                        <a:ea typeface="Times New Roman" panose="02020603050405020304" pitchFamily="18" charset="0"/>
                        <a:cs typeface="Times New Roman" panose="02020603050405020304" pitchFamily="18" charset="0"/>
                      </a:endParaRPr>
                    </a:p>
                  </a:txBody>
                  <a:tcPr anchor="ctr">
                    <a:lnL w="12700" cap="flat" cmpd="sng" algn="ctr">
                      <a:solidFill>
                        <a:schemeClr val="accent5">
                          <a:lumMod val="75000"/>
                        </a:schemeClr>
                      </a:solidFill>
                      <a:prstDash val="sysDash"/>
                      <a:round/>
                      <a:headEnd type="none" w="med" len="med"/>
                      <a:tailEnd type="none" w="med" len="med"/>
                    </a:lnL>
                    <a:lnB w="12700" cap="flat" cmpd="sng" algn="ctr">
                      <a:solidFill>
                        <a:schemeClr val="bg1">
                          <a:lumMod val="50000"/>
                        </a:schemeClr>
                      </a:solidFill>
                      <a:prstDash val="sysDash"/>
                      <a:round/>
                      <a:headEnd type="none" w="med" len="med"/>
                      <a:tailEnd type="none" w="med" len="med"/>
                    </a:lnB>
                    <a:solidFill>
                      <a:schemeClr val="accent6">
                        <a:lumMod val="20000"/>
                        <a:lumOff val="80000"/>
                      </a:schemeClr>
                    </a:solidFill>
                  </a:tcPr>
                </a:tc>
                <a:tc>
                  <a:txBody>
                    <a:bodyPr/>
                    <a:lstStyle/>
                    <a:p>
                      <a:pPr algn="ctr"/>
                      <a:r>
                        <a:rPr lang="tr-TR" sz="900" dirty="0">
                          <a:effectLst/>
                        </a:rPr>
                        <a:t>2.DÖNEM</a:t>
                      </a:r>
                      <a:endParaRPr lang="tr-TR" sz="900" b="0" dirty="0">
                        <a:latin typeface="+mn-lt"/>
                      </a:endParaRPr>
                    </a:p>
                  </a:txBody>
                  <a:tcPr anchor="ctr">
                    <a:lnR w="12700" cap="flat" cmpd="sng" algn="ctr">
                      <a:solidFill>
                        <a:schemeClr val="accent6">
                          <a:lumMod val="75000"/>
                        </a:schemeClr>
                      </a:solidFill>
                      <a:prstDash val="sysDash"/>
                      <a:round/>
                      <a:headEnd type="none" w="med" len="med"/>
                      <a:tailEnd type="none" w="med" len="med"/>
                    </a:lnR>
                    <a:lnB w="12700" cap="flat" cmpd="sng" algn="ctr">
                      <a:solidFill>
                        <a:schemeClr val="bg1">
                          <a:lumMod val="50000"/>
                        </a:schemeClr>
                      </a:solidFill>
                      <a:prstDash val="sysDash"/>
                      <a:round/>
                      <a:headEnd type="none" w="med" len="med"/>
                      <a:tailEnd type="none" w="med" len="med"/>
                    </a:lnB>
                    <a:solidFill>
                      <a:schemeClr val="accent6">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900" dirty="0">
                          <a:effectLst/>
                        </a:rPr>
                        <a:t>1.DÖNEM</a:t>
                      </a:r>
                      <a:endParaRPr lang="tr-TR" sz="900" b="0" dirty="0">
                        <a:effectLst/>
                        <a:latin typeface="+mn-lt"/>
                        <a:ea typeface="Times New Roman" panose="02020603050405020304" pitchFamily="18" charset="0"/>
                        <a:cs typeface="Times New Roman" panose="02020603050405020304" pitchFamily="18" charset="0"/>
                      </a:endParaRPr>
                    </a:p>
                  </a:txBody>
                  <a:tcPr anchor="ctr">
                    <a:lnL w="12700" cap="flat" cmpd="sng" algn="ctr">
                      <a:solidFill>
                        <a:schemeClr val="accent6">
                          <a:lumMod val="75000"/>
                        </a:schemeClr>
                      </a:solidFill>
                      <a:prstDash val="sysDash"/>
                      <a:round/>
                      <a:headEnd type="none" w="med" len="med"/>
                      <a:tailEnd type="none" w="med" len="med"/>
                    </a:lnL>
                    <a:lnB w="12700" cap="flat" cmpd="sng" algn="ctr">
                      <a:solidFill>
                        <a:schemeClr val="bg1">
                          <a:lumMod val="50000"/>
                        </a:schemeClr>
                      </a:solidFill>
                      <a:prstDash val="sysDash"/>
                      <a:round/>
                      <a:headEnd type="none" w="med" len="med"/>
                      <a:tailEnd type="none" w="med" len="med"/>
                    </a:lnB>
                    <a:solidFill>
                      <a:schemeClr val="accent5">
                        <a:lumMod val="20000"/>
                        <a:lumOff val="80000"/>
                      </a:schemeClr>
                    </a:solidFill>
                  </a:tcPr>
                </a:tc>
                <a:tc>
                  <a:txBody>
                    <a:bodyPr/>
                    <a:lstStyle/>
                    <a:p>
                      <a:pPr algn="ctr"/>
                      <a:r>
                        <a:rPr lang="tr-TR" sz="900" dirty="0">
                          <a:effectLst/>
                        </a:rPr>
                        <a:t>2.DÖNEM</a:t>
                      </a:r>
                      <a:endParaRPr lang="tr-TR" sz="900" b="0" dirty="0">
                        <a:latin typeface="+mn-lt"/>
                      </a:endParaRPr>
                    </a:p>
                  </a:txBody>
                  <a:tcPr anchor="ctr">
                    <a:lnR w="12700" cap="flat" cmpd="sng" algn="ctr">
                      <a:solidFill>
                        <a:schemeClr val="accent5">
                          <a:lumMod val="75000"/>
                        </a:schemeClr>
                      </a:solidFill>
                      <a:prstDash val="sysDash"/>
                      <a:round/>
                      <a:headEnd type="none" w="med" len="med"/>
                      <a:tailEnd type="none" w="med" len="med"/>
                    </a:lnR>
                    <a:lnB w="12700" cap="flat" cmpd="sng" algn="ctr">
                      <a:solidFill>
                        <a:schemeClr val="bg1">
                          <a:lumMod val="50000"/>
                        </a:schemeClr>
                      </a:solidFill>
                      <a:prstDash val="sysDash"/>
                      <a:round/>
                      <a:headEnd type="none" w="med" len="med"/>
                      <a:tailEnd type="none" w="med" len="med"/>
                    </a:lnB>
                    <a:solidFill>
                      <a:schemeClr val="accent5">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900" dirty="0">
                          <a:effectLst/>
                        </a:rPr>
                        <a:t>1.DÖNEM</a:t>
                      </a:r>
                      <a:endParaRPr lang="tr-TR" sz="900" b="0" dirty="0">
                        <a:effectLst/>
                        <a:latin typeface="+mn-lt"/>
                        <a:ea typeface="Times New Roman" panose="02020603050405020304" pitchFamily="18" charset="0"/>
                        <a:cs typeface="Times New Roman" panose="02020603050405020304" pitchFamily="18" charset="0"/>
                      </a:endParaRPr>
                    </a:p>
                  </a:txBody>
                  <a:tcPr anchor="ctr">
                    <a:lnL w="12700" cap="flat" cmpd="sng" algn="ctr">
                      <a:solidFill>
                        <a:schemeClr val="accent5">
                          <a:lumMod val="75000"/>
                        </a:schemeClr>
                      </a:solidFill>
                      <a:prstDash val="sysDash"/>
                      <a:round/>
                      <a:headEnd type="none" w="med" len="med"/>
                      <a:tailEnd type="none" w="med" len="med"/>
                    </a:lnL>
                    <a:lnB w="12700" cap="flat" cmpd="sng" algn="ctr">
                      <a:solidFill>
                        <a:schemeClr val="bg1">
                          <a:lumMod val="50000"/>
                        </a:schemeClr>
                      </a:solidFill>
                      <a:prstDash val="sysDash"/>
                      <a:round/>
                      <a:headEnd type="none" w="med" len="med"/>
                      <a:tailEnd type="none" w="med" len="med"/>
                    </a:lnB>
                    <a:solidFill>
                      <a:schemeClr val="accent6">
                        <a:lumMod val="20000"/>
                        <a:lumOff val="80000"/>
                      </a:schemeClr>
                    </a:solidFill>
                  </a:tcPr>
                </a:tc>
                <a:tc>
                  <a:txBody>
                    <a:bodyPr/>
                    <a:lstStyle/>
                    <a:p>
                      <a:pPr algn="ctr"/>
                      <a:r>
                        <a:rPr lang="tr-TR" sz="900" dirty="0">
                          <a:effectLst/>
                        </a:rPr>
                        <a:t>2.DÖNEM</a:t>
                      </a:r>
                      <a:endParaRPr lang="tr-TR" sz="900" b="0" dirty="0">
                        <a:latin typeface="+mn-lt"/>
                      </a:endParaRPr>
                    </a:p>
                  </a:txBody>
                  <a:tcPr anchor="ctr">
                    <a:lnB w="12700" cap="flat" cmpd="sng" algn="ctr">
                      <a:solidFill>
                        <a:schemeClr val="bg1">
                          <a:lumMod val="50000"/>
                        </a:schemeClr>
                      </a:solidFill>
                      <a:prstDash val="sysDash"/>
                      <a:round/>
                      <a:headEnd type="none" w="med" len="med"/>
                      <a:tailEnd type="none" w="med" len="med"/>
                    </a:lnB>
                    <a:solidFill>
                      <a:schemeClr val="accent6">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900" dirty="0">
                          <a:effectLst/>
                        </a:rPr>
                        <a:t>1.DÖNEM</a:t>
                      </a:r>
                      <a:endParaRPr lang="tr-TR" sz="900" b="0" dirty="0">
                        <a:effectLst/>
                        <a:latin typeface="+mn-lt"/>
                        <a:ea typeface="Times New Roman" panose="02020603050405020304" pitchFamily="18" charset="0"/>
                        <a:cs typeface="Times New Roman" panose="02020603050405020304" pitchFamily="18" charset="0"/>
                      </a:endParaRPr>
                    </a:p>
                  </a:txBody>
                  <a:tcPr anchor="ctr">
                    <a:lnB w="12700" cap="flat" cmpd="sng" algn="ctr">
                      <a:solidFill>
                        <a:schemeClr val="bg1">
                          <a:lumMod val="50000"/>
                        </a:schemeClr>
                      </a:solidFill>
                      <a:prstDash val="sysDash"/>
                      <a:round/>
                      <a:headEnd type="none" w="med" len="med"/>
                      <a:tailEnd type="none" w="med" len="med"/>
                    </a:lnB>
                    <a:solidFill>
                      <a:schemeClr val="accent5">
                        <a:lumMod val="20000"/>
                        <a:lumOff val="80000"/>
                      </a:schemeClr>
                    </a:solidFill>
                  </a:tcPr>
                </a:tc>
                <a:tc>
                  <a:txBody>
                    <a:bodyPr/>
                    <a:lstStyle/>
                    <a:p>
                      <a:pPr algn="ctr"/>
                      <a:r>
                        <a:rPr lang="tr-TR" sz="900" dirty="0">
                          <a:effectLst/>
                        </a:rPr>
                        <a:t>2.DÖNEM</a:t>
                      </a:r>
                      <a:endParaRPr lang="tr-TR" sz="900" b="0" dirty="0">
                        <a:latin typeface="+mn-lt"/>
                      </a:endParaRPr>
                    </a:p>
                  </a:txBody>
                  <a:tcPr anchor="ctr">
                    <a:lnR w="12700" cap="flat" cmpd="sng" algn="ctr">
                      <a:solidFill>
                        <a:schemeClr val="accent5">
                          <a:lumMod val="75000"/>
                        </a:schemeClr>
                      </a:solidFill>
                      <a:prstDash val="sysDash"/>
                      <a:round/>
                      <a:headEnd type="none" w="med" len="med"/>
                      <a:tailEnd type="none" w="med" len="med"/>
                    </a:lnR>
                    <a:lnB w="12700" cap="flat" cmpd="sng" algn="ctr">
                      <a:solidFill>
                        <a:schemeClr val="bg1">
                          <a:lumMod val="50000"/>
                        </a:schemeClr>
                      </a:solidFill>
                      <a:prstDash val="sysDash"/>
                      <a:round/>
                      <a:headEnd type="none" w="med" len="med"/>
                      <a:tailEnd type="none" w="med" len="med"/>
                    </a:lnB>
                    <a:solidFill>
                      <a:schemeClr val="accent5">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900" dirty="0">
                          <a:effectLst/>
                        </a:rPr>
                        <a:t>1.DÖNEM</a:t>
                      </a:r>
                      <a:endParaRPr lang="tr-TR" sz="900" b="0" dirty="0">
                        <a:effectLst/>
                        <a:latin typeface="+mn-lt"/>
                        <a:ea typeface="Times New Roman" panose="02020603050405020304" pitchFamily="18" charset="0"/>
                        <a:cs typeface="Times New Roman" panose="02020603050405020304" pitchFamily="18" charset="0"/>
                      </a:endParaRPr>
                    </a:p>
                  </a:txBody>
                  <a:tcPr anchor="ctr">
                    <a:lnL w="12700" cap="flat" cmpd="sng" algn="ctr">
                      <a:solidFill>
                        <a:schemeClr val="accent5">
                          <a:lumMod val="75000"/>
                        </a:schemeClr>
                      </a:solidFill>
                      <a:prstDash val="sysDash"/>
                      <a:round/>
                      <a:headEnd type="none" w="med" len="med"/>
                      <a:tailEnd type="none" w="med" len="med"/>
                    </a:lnL>
                    <a:lnB w="12700" cap="flat" cmpd="sng" algn="ctr">
                      <a:solidFill>
                        <a:schemeClr val="bg1">
                          <a:lumMod val="50000"/>
                        </a:schemeClr>
                      </a:solidFill>
                      <a:prstDash val="sysDash"/>
                      <a:round/>
                      <a:headEnd type="none" w="med" len="med"/>
                      <a:tailEnd type="none" w="med" len="med"/>
                    </a:lnB>
                    <a:solidFill>
                      <a:schemeClr val="accent6">
                        <a:lumMod val="20000"/>
                        <a:lumOff val="80000"/>
                      </a:schemeClr>
                    </a:solidFill>
                  </a:tcPr>
                </a:tc>
                <a:tc>
                  <a:txBody>
                    <a:bodyPr/>
                    <a:lstStyle/>
                    <a:p>
                      <a:pPr algn="ctr"/>
                      <a:r>
                        <a:rPr lang="tr-TR" sz="900" dirty="0">
                          <a:effectLst/>
                        </a:rPr>
                        <a:t>2.DÖNEM</a:t>
                      </a:r>
                      <a:endParaRPr lang="tr-TR" sz="900" b="0" dirty="0">
                        <a:latin typeface="+mn-lt"/>
                      </a:endParaRPr>
                    </a:p>
                  </a:txBody>
                  <a:tcPr anchor="ctr">
                    <a:lnB w="12700" cap="flat" cmpd="sng" algn="ctr">
                      <a:solidFill>
                        <a:schemeClr val="bg1">
                          <a:lumMod val="50000"/>
                        </a:schemeClr>
                      </a:solidFill>
                      <a:prstDash val="sysDash"/>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2"/>
                  </a:ext>
                </a:extLst>
              </a:tr>
              <a:tr h="360000">
                <a:tc>
                  <a:txBody>
                    <a:bodyPr/>
                    <a:lstStyle/>
                    <a:p>
                      <a:pPr algn="ctr">
                        <a:lnSpc>
                          <a:spcPct val="115000"/>
                        </a:lnSpc>
                        <a:spcAft>
                          <a:spcPts val="0"/>
                        </a:spcAft>
                      </a:pPr>
                      <a:r>
                        <a:rPr lang="tr-TR" sz="1200" dirty="0">
                          <a:solidFill>
                            <a:schemeClr val="bg1"/>
                          </a:solidFill>
                          <a:effectLst/>
                        </a:rPr>
                        <a:t>5.SINIF</a:t>
                      </a:r>
                      <a:endParaRPr lang="tr-TR" sz="1200" dirty="0">
                        <a:solidFill>
                          <a:schemeClr val="bg1"/>
                        </a:solidFill>
                        <a:effectLst/>
                        <a:latin typeface="+mn-lt"/>
                        <a:ea typeface="Times New Roman" panose="02020603050405020304" pitchFamily="18" charset="0"/>
                        <a:cs typeface="Times New Roman" panose="02020603050405020304" pitchFamily="18" charset="0"/>
                      </a:endParaRPr>
                    </a:p>
                  </a:txBody>
                  <a:tcPr marL="56183" marR="56183" marT="0" marB="0" anchor="ct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solidFill>
                      <a:schemeClr val="accent5"/>
                    </a:solidFill>
                  </a:tcPr>
                </a:tc>
                <a:tc>
                  <a:txBody>
                    <a:bodyPr/>
                    <a:lstStyle/>
                    <a:p>
                      <a:pPr algn="ctr">
                        <a:lnSpc>
                          <a:spcPct val="115000"/>
                        </a:lnSpc>
                        <a:spcAft>
                          <a:spcPts val="0"/>
                        </a:spcAft>
                      </a:pPr>
                      <a:r>
                        <a:rPr lang="tr-TR" sz="1200" b="0" dirty="0">
                          <a:effectLst/>
                          <a:latin typeface="+mn-lt"/>
                          <a:ea typeface="Times New Roman" panose="02020603050405020304" pitchFamily="18" charset="0"/>
                          <a:cs typeface="Times New Roman" panose="02020603050405020304" pitchFamily="18" charset="0"/>
                        </a:rPr>
                        <a:t>12</a:t>
                      </a:r>
                    </a:p>
                  </a:txBody>
                  <a:tcPr marL="56183" marR="56183" marT="0" marB="0" anchor="ct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solidFill>
                      <a:schemeClr val="accent5">
                        <a:lumMod val="20000"/>
                        <a:lumOff val="80000"/>
                      </a:schemeClr>
                    </a:solidFill>
                  </a:tcPr>
                </a:tc>
                <a:tc>
                  <a:txBody>
                    <a:bodyPr/>
                    <a:lstStyle/>
                    <a:p>
                      <a:pPr algn="ctr">
                        <a:lnSpc>
                          <a:spcPct val="115000"/>
                        </a:lnSpc>
                        <a:spcAft>
                          <a:spcPts val="0"/>
                        </a:spcAft>
                      </a:pPr>
                      <a:r>
                        <a:rPr lang="tr-TR" sz="1200" b="0" dirty="0">
                          <a:effectLst/>
                          <a:latin typeface="+mn-lt"/>
                          <a:ea typeface="Times New Roman" panose="02020603050405020304" pitchFamily="18" charset="0"/>
                          <a:cs typeface="Times New Roman" panose="02020603050405020304" pitchFamily="18" charset="0"/>
                        </a:rPr>
                        <a:t>12</a:t>
                      </a:r>
                    </a:p>
                  </a:txBody>
                  <a:tcPr marL="57817" marR="57817" marT="0" marB="0" anchor="ctr">
                    <a:lnR w="12700" cap="flat" cmpd="sng" algn="ctr">
                      <a:solidFill>
                        <a:schemeClr val="accent5">
                          <a:lumMod val="75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tcPr>
                </a:tc>
                <a:tc>
                  <a:txBody>
                    <a:bodyPr/>
                    <a:lstStyle/>
                    <a:p>
                      <a:pPr algn="ctr">
                        <a:lnSpc>
                          <a:spcPct val="115000"/>
                        </a:lnSpc>
                        <a:spcAft>
                          <a:spcPts val="0"/>
                        </a:spcAft>
                      </a:pPr>
                      <a:r>
                        <a:rPr lang="tr-TR" sz="1200" b="0" dirty="0">
                          <a:effectLst/>
                          <a:latin typeface="+mn-lt"/>
                          <a:ea typeface="Times New Roman" panose="02020603050405020304" pitchFamily="18" charset="0"/>
                          <a:cs typeface="Times New Roman" panose="02020603050405020304" pitchFamily="18" charset="0"/>
                        </a:rPr>
                        <a:t>14</a:t>
                      </a:r>
                    </a:p>
                  </a:txBody>
                  <a:tcPr marL="58199" marR="58199" marT="0" marB="0" anchor="ctr">
                    <a:lnL w="12700" cap="flat" cmpd="sng" algn="ctr">
                      <a:solidFill>
                        <a:schemeClr val="accent5">
                          <a:lumMod val="75000"/>
                        </a:schemeClr>
                      </a:solidFill>
                      <a:prstDash val="sysDash"/>
                      <a:round/>
                      <a:headEnd type="none" w="med" len="med"/>
                      <a:tailEnd type="none" w="med" len="med"/>
                    </a:lnL>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solidFill>
                      <a:schemeClr val="accent6">
                        <a:lumMod val="20000"/>
                        <a:lumOff val="80000"/>
                      </a:schemeClr>
                    </a:solidFill>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58199" marR="58199" marT="0" marB="0" anchor="ctr">
                    <a:lnR w="12700" cap="flat" cmpd="sng" algn="ctr">
                      <a:solidFill>
                        <a:schemeClr val="accent6">
                          <a:lumMod val="75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tcPr>
                </a:tc>
                <a:tc>
                  <a:txBody>
                    <a:bodyPr/>
                    <a:lstStyle/>
                    <a:p>
                      <a:pPr algn="ctr">
                        <a:lnSpc>
                          <a:spcPct val="115000"/>
                        </a:lnSpc>
                        <a:spcAft>
                          <a:spcPts val="0"/>
                        </a:spcAft>
                      </a:pPr>
                      <a:r>
                        <a:rPr lang="tr-TR" sz="1200" b="0" dirty="0">
                          <a:effectLst/>
                          <a:latin typeface="+mn-lt"/>
                          <a:ea typeface="Times New Roman" panose="02020603050405020304" pitchFamily="18" charset="0"/>
                          <a:cs typeface="Times New Roman" panose="02020603050405020304" pitchFamily="18" charset="0"/>
                        </a:rPr>
                        <a:t>0</a:t>
                      </a:r>
                    </a:p>
                  </a:txBody>
                  <a:tcPr marL="56183" marR="56183" marT="0" marB="0" anchor="ctr">
                    <a:lnL w="12700" cap="flat" cmpd="sng" algn="ctr">
                      <a:solidFill>
                        <a:schemeClr val="accent6">
                          <a:lumMod val="75000"/>
                        </a:schemeClr>
                      </a:solidFill>
                      <a:prstDash val="sysDash"/>
                      <a:round/>
                      <a:headEnd type="none" w="med" len="med"/>
                      <a:tailEnd type="none" w="med" len="med"/>
                    </a:lnL>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solidFill>
                      <a:schemeClr val="accent5">
                        <a:lumMod val="20000"/>
                        <a:lumOff val="80000"/>
                      </a:schemeClr>
                    </a:solidFill>
                  </a:tcPr>
                </a:tc>
                <a:tc>
                  <a:txBody>
                    <a:bodyPr/>
                    <a:lstStyle/>
                    <a:p>
                      <a:pPr algn="ctr">
                        <a:lnSpc>
                          <a:spcPct val="115000"/>
                        </a:lnSpc>
                        <a:spcAft>
                          <a:spcPts val="0"/>
                        </a:spcAft>
                      </a:pPr>
                      <a:r>
                        <a:rPr lang="tr-TR" sz="1200" dirty="0">
                          <a:effectLst/>
                        </a:rPr>
                        <a:t>0</a:t>
                      </a:r>
                    </a:p>
                  </a:txBody>
                  <a:tcPr marL="57817" marR="57817" marT="0" marB="0" anchor="ctr">
                    <a:lnR w="12700" cap="flat" cmpd="sng" algn="ctr">
                      <a:solidFill>
                        <a:schemeClr val="accent5">
                          <a:lumMod val="75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tcPr>
                </a:tc>
                <a:tc>
                  <a:txBody>
                    <a:bodyPr/>
                    <a:lstStyle/>
                    <a:p>
                      <a:pPr algn="ctr">
                        <a:lnSpc>
                          <a:spcPct val="115000"/>
                        </a:lnSpc>
                        <a:spcAft>
                          <a:spcPts val="0"/>
                        </a:spcAft>
                      </a:pPr>
                      <a:r>
                        <a:rPr lang="tr-TR" sz="1200" dirty="0">
                          <a:effectLst/>
                        </a:rPr>
                        <a:t>0</a:t>
                      </a:r>
                    </a:p>
                  </a:txBody>
                  <a:tcPr marL="58199" marR="58199" marT="0" marB="0" anchor="ctr">
                    <a:lnL w="12700" cap="flat" cmpd="sng" algn="ctr">
                      <a:solidFill>
                        <a:schemeClr val="accent5">
                          <a:lumMod val="75000"/>
                        </a:schemeClr>
                      </a:solidFill>
                      <a:prstDash val="sysDash"/>
                      <a:round/>
                      <a:headEnd type="none" w="med" len="med"/>
                      <a:tailEnd type="none" w="med" len="med"/>
                    </a:lnL>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solidFill>
                      <a:schemeClr val="accent6">
                        <a:lumMod val="20000"/>
                        <a:lumOff val="80000"/>
                      </a:schemeClr>
                    </a:solidFill>
                  </a:tcPr>
                </a:tc>
                <a:tc>
                  <a:txBody>
                    <a:bodyPr/>
                    <a:lstStyle/>
                    <a:p>
                      <a:pPr algn="ctr">
                        <a:lnSpc>
                          <a:spcPct val="115000"/>
                        </a:lnSpc>
                        <a:spcAft>
                          <a:spcPts val="0"/>
                        </a:spcAft>
                      </a:pPr>
                      <a:endParaRPr lang="tr-TR" sz="1200" dirty="0">
                        <a:effectLst/>
                      </a:endParaRPr>
                    </a:p>
                  </a:txBody>
                  <a:tcPr marL="58199" marR="58199" marT="0" marB="0" anchor="ctr">
                    <a:lnR w="12700" cap="flat" cmpd="sng" algn="ctr">
                      <a:solidFill>
                        <a:schemeClr val="accent6">
                          <a:lumMod val="75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tcPr>
                </a:tc>
                <a:tc>
                  <a:txBody>
                    <a:bodyPr/>
                    <a:lstStyle/>
                    <a:p>
                      <a:pPr algn="ctr">
                        <a:lnSpc>
                          <a:spcPct val="115000"/>
                        </a:lnSpc>
                        <a:spcAft>
                          <a:spcPts val="0"/>
                        </a:spcAft>
                      </a:pPr>
                      <a:r>
                        <a:rPr lang="tr-TR" sz="1200" b="0" dirty="0">
                          <a:effectLst/>
                          <a:latin typeface="+mn-lt"/>
                          <a:ea typeface="Times New Roman" panose="02020603050405020304" pitchFamily="18" charset="0"/>
                          <a:cs typeface="Times New Roman" panose="02020603050405020304" pitchFamily="18" charset="0"/>
                        </a:rPr>
                        <a:t>0</a:t>
                      </a:r>
                    </a:p>
                  </a:txBody>
                  <a:tcPr marL="56183" marR="56183" marT="0" marB="0" anchor="ctr">
                    <a:lnL w="12700" cap="flat" cmpd="sng" algn="ctr">
                      <a:solidFill>
                        <a:schemeClr val="accent6">
                          <a:lumMod val="75000"/>
                        </a:schemeClr>
                      </a:solidFill>
                      <a:prstDash val="sysDash"/>
                      <a:round/>
                      <a:headEnd type="none" w="med" len="med"/>
                      <a:tailEnd type="none" w="med" len="med"/>
                    </a:lnL>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solidFill>
                      <a:schemeClr val="accent5">
                        <a:lumMod val="20000"/>
                        <a:lumOff val="80000"/>
                      </a:schemeClr>
                    </a:solidFill>
                  </a:tcPr>
                </a:tc>
                <a:tc>
                  <a:txBody>
                    <a:bodyPr/>
                    <a:lstStyle/>
                    <a:p>
                      <a:pPr algn="ctr">
                        <a:lnSpc>
                          <a:spcPct val="115000"/>
                        </a:lnSpc>
                        <a:spcAft>
                          <a:spcPts val="0"/>
                        </a:spcAft>
                      </a:pPr>
                      <a:r>
                        <a:rPr lang="tr-TR" sz="1200" b="0" dirty="0">
                          <a:effectLst/>
                          <a:latin typeface="+mn-lt"/>
                          <a:ea typeface="Times New Roman" panose="02020603050405020304" pitchFamily="18" charset="0"/>
                          <a:cs typeface="Times New Roman" panose="02020603050405020304" pitchFamily="18" charset="0"/>
                        </a:rPr>
                        <a:t>0</a:t>
                      </a:r>
                    </a:p>
                  </a:txBody>
                  <a:tcPr marL="57817" marR="57817" marT="0" marB="0" anchor="ctr">
                    <a:lnR w="12700" cap="flat" cmpd="sng" algn="ctr">
                      <a:solidFill>
                        <a:schemeClr val="accent5">
                          <a:lumMod val="75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tcPr>
                </a:tc>
                <a:tc>
                  <a:txBody>
                    <a:bodyPr/>
                    <a:lstStyle/>
                    <a:p>
                      <a:pPr algn="ctr">
                        <a:lnSpc>
                          <a:spcPct val="115000"/>
                        </a:lnSpc>
                        <a:spcAft>
                          <a:spcPts val="0"/>
                        </a:spcAft>
                      </a:pPr>
                      <a:r>
                        <a:rPr lang="tr-TR" sz="1200" b="0" dirty="0">
                          <a:effectLst/>
                          <a:latin typeface="+mn-lt"/>
                          <a:ea typeface="Times New Roman" panose="02020603050405020304" pitchFamily="18" charset="0"/>
                          <a:cs typeface="Times New Roman" panose="02020603050405020304" pitchFamily="18" charset="0"/>
                        </a:rPr>
                        <a:t>0</a:t>
                      </a:r>
                    </a:p>
                  </a:txBody>
                  <a:tcPr marL="58199" marR="58199" marT="0" marB="0" anchor="ctr">
                    <a:lnL w="12700" cap="flat" cmpd="sng" algn="ctr">
                      <a:solidFill>
                        <a:schemeClr val="accent5">
                          <a:lumMod val="75000"/>
                        </a:schemeClr>
                      </a:solidFill>
                      <a:prstDash val="sysDash"/>
                      <a:round/>
                      <a:headEnd type="none" w="med" len="med"/>
                      <a:tailEnd type="none" w="med" len="med"/>
                    </a:lnL>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solidFill>
                      <a:schemeClr val="accent6">
                        <a:lumMod val="20000"/>
                        <a:lumOff val="80000"/>
                      </a:schemeClr>
                    </a:solidFill>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58199" marR="58199" marT="0" marB="0" anchor="ctr">
                    <a:lnR w="12700" cap="flat" cmpd="sng" algn="ctr">
                      <a:solidFill>
                        <a:schemeClr val="accent6">
                          <a:lumMod val="75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tcPr>
                </a:tc>
                <a:tc>
                  <a:txBody>
                    <a:bodyPr/>
                    <a:lstStyle/>
                    <a:p>
                      <a:pPr algn="ctr">
                        <a:lnSpc>
                          <a:spcPct val="115000"/>
                        </a:lnSpc>
                        <a:spcAft>
                          <a:spcPts val="0"/>
                        </a:spcAft>
                      </a:pPr>
                      <a:r>
                        <a:rPr lang="tr-TR" sz="1200" b="0" dirty="0">
                          <a:effectLst/>
                          <a:latin typeface="+mn-lt"/>
                          <a:ea typeface="Times New Roman" panose="02020603050405020304" pitchFamily="18" charset="0"/>
                          <a:cs typeface="Times New Roman" panose="02020603050405020304" pitchFamily="18" charset="0"/>
                        </a:rPr>
                        <a:t>0</a:t>
                      </a:r>
                    </a:p>
                  </a:txBody>
                  <a:tcPr marL="56183" marR="56183" marT="0" marB="0" anchor="ctr">
                    <a:lnL w="12700" cap="flat" cmpd="sng" algn="ctr">
                      <a:solidFill>
                        <a:schemeClr val="accent6">
                          <a:lumMod val="75000"/>
                        </a:schemeClr>
                      </a:solidFill>
                      <a:prstDash val="sysDash"/>
                      <a:round/>
                      <a:headEnd type="none" w="med" len="med"/>
                      <a:tailEnd type="none" w="med" len="med"/>
                    </a:lnL>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solidFill>
                      <a:schemeClr val="accent5">
                        <a:lumMod val="20000"/>
                        <a:lumOff val="80000"/>
                      </a:schemeClr>
                    </a:solidFill>
                  </a:tcPr>
                </a:tc>
                <a:tc>
                  <a:txBody>
                    <a:bodyPr/>
                    <a:lstStyle/>
                    <a:p>
                      <a:pPr algn="ctr">
                        <a:lnSpc>
                          <a:spcPct val="115000"/>
                        </a:lnSpc>
                        <a:spcAft>
                          <a:spcPts val="0"/>
                        </a:spcAft>
                      </a:pPr>
                      <a:r>
                        <a:rPr lang="tr-TR" sz="1200" b="0" dirty="0">
                          <a:effectLst/>
                          <a:latin typeface="+mn-lt"/>
                          <a:ea typeface="Times New Roman" panose="02020603050405020304" pitchFamily="18" charset="0"/>
                          <a:cs typeface="Times New Roman" panose="02020603050405020304" pitchFamily="18" charset="0"/>
                        </a:rPr>
                        <a:t>0</a:t>
                      </a:r>
                    </a:p>
                  </a:txBody>
                  <a:tcPr marL="57817" marR="57817" marT="0" marB="0" anchor="ctr">
                    <a:lnR w="12700" cap="flat" cmpd="sng" algn="ctr">
                      <a:solidFill>
                        <a:schemeClr val="accent5">
                          <a:lumMod val="75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tcPr>
                </a:tc>
                <a:tc>
                  <a:txBody>
                    <a:bodyPr/>
                    <a:lstStyle/>
                    <a:p>
                      <a:pPr algn="ctr">
                        <a:lnSpc>
                          <a:spcPct val="115000"/>
                        </a:lnSpc>
                        <a:spcAft>
                          <a:spcPts val="0"/>
                        </a:spcAft>
                      </a:pPr>
                      <a:r>
                        <a:rPr lang="tr-TR" sz="1200" b="0" dirty="0">
                          <a:effectLst/>
                          <a:latin typeface="+mn-lt"/>
                          <a:ea typeface="Times New Roman" panose="02020603050405020304" pitchFamily="18" charset="0"/>
                          <a:cs typeface="Times New Roman" panose="02020603050405020304" pitchFamily="18" charset="0"/>
                        </a:rPr>
                        <a:t>0</a:t>
                      </a:r>
                    </a:p>
                  </a:txBody>
                  <a:tcPr marL="58199" marR="58199" marT="0" marB="0" anchor="ctr">
                    <a:lnL w="12700" cap="flat" cmpd="sng" algn="ctr">
                      <a:solidFill>
                        <a:schemeClr val="accent5">
                          <a:lumMod val="75000"/>
                        </a:schemeClr>
                      </a:solidFill>
                      <a:prstDash val="sysDash"/>
                      <a:round/>
                      <a:headEnd type="none" w="med" len="med"/>
                      <a:tailEnd type="none" w="med" len="med"/>
                    </a:lnL>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solidFill>
                      <a:schemeClr val="accent6">
                        <a:lumMod val="20000"/>
                        <a:lumOff val="80000"/>
                      </a:schemeClr>
                    </a:solidFill>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58199" marR="58199" marT="0" marB="0" anchor="ct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tcPr>
                </a:tc>
                <a:extLst>
                  <a:ext uri="{0D108BD9-81ED-4DB2-BD59-A6C34878D82A}">
                    <a16:rowId xmlns:a16="http://schemas.microsoft.com/office/drawing/2014/main" val="10003"/>
                  </a:ext>
                </a:extLst>
              </a:tr>
              <a:tr h="360000">
                <a:tc>
                  <a:txBody>
                    <a:bodyPr/>
                    <a:lstStyle/>
                    <a:p>
                      <a:pPr algn="ctr">
                        <a:lnSpc>
                          <a:spcPct val="115000"/>
                        </a:lnSpc>
                        <a:spcAft>
                          <a:spcPts val="0"/>
                        </a:spcAft>
                      </a:pPr>
                      <a:r>
                        <a:rPr lang="tr-TR" sz="1200" dirty="0">
                          <a:solidFill>
                            <a:schemeClr val="bg1"/>
                          </a:solidFill>
                          <a:effectLst/>
                        </a:rPr>
                        <a:t>6.SINIF </a:t>
                      </a:r>
                      <a:endParaRPr lang="tr-TR" sz="1200" dirty="0">
                        <a:solidFill>
                          <a:schemeClr val="bg1"/>
                        </a:solidFill>
                        <a:effectLst/>
                        <a:latin typeface="+mn-lt"/>
                        <a:ea typeface="Times New Roman" panose="02020603050405020304" pitchFamily="18" charset="0"/>
                        <a:cs typeface="Times New Roman" panose="02020603050405020304" pitchFamily="18" charset="0"/>
                      </a:endParaRPr>
                    </a:p>
                  </a:txBody>
                  <a:tcPr marL="56183" marR="56183" marT="0" marB="0" anchor="ct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solidFill>
                      <a:schemeClr val="accent5"/>
                    </a:solidFill>
                  </a:tcPr>
                </a:tc>
                <a:tc>
                  <a:txBody>
                    <a:bodyPr/>
                    <a:lstStyle/>
                    <a:p>
                      <a:pPr algn="ctr">
                        <a:lnSpc>
                          <a:spcPct val="115000"/>
                        </a:lnSpc>
                        <a:spcAft>
                          <a:spcPts val="0"/>
                        </a:spcAft>
                      </a:pPr>
                      <a:r>
                        <a:rPr lang="tr-TR" sz="1200" b="0" dirty="0">
                          <a:effectLst/>
                          <a:latin typeface="+mn-lt"/>
                          <a:ea typeface="Times New Roman" panose="02020603050405020304" pitchFamily="18" charset="0"/>
                          <a:cs typeface="Times New Roman" panose="02020603050405020304" pitchFamily="18" charset="0"/>
                        </a:rPr>
                        <a:t>15</a:t>
                      </a:r>
                    </a:p>
                  </a:txBody>
                  <a:tcPr marL="56183" marR="56183" marT="0" marB="0" anchor="ct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tcPr>
                </a:tc>
                <a:tc>
                  <a:txBody>
                    <a:bodyPr/>
                    <a:lstStyle/>
                    <a:p>
                      <a:pPr algn="ctr">
                        <a:lnSpc>
                          <a:spcPct val="115000"/>
                        </a:lnSpc>
                        <a:spcAft>
                          <a:spcPts val="0"/>
                        </a:spcAft>
                      </a:pPr>
                      <a:r>
                        <a:rPr lang="tr-TR" sz="1200" b="0" dirty="0">
                          <a:effectLst/>
                          <a:latin typeface="+mn-lt"/>
                          <a:ea typeface="Times New Roman" panose="02020603050405020304" pitchFamily="18" charset="0"/>
                          <a:cs typeface="Times New Roman" panose="02020603050405020304" pitchFamily="18" charset="0"/>
                        </a:rPr>
                        <a:t>15</a:t>
                      </a:r>
                    </a:p>
                  </a:txBody>
                  <a:tcPr marL="57817" marR="57817" marT="0" marB="0" anchor="ctr">
                    <a:lnR w="12700" cap="flat" cmpd="sng" algn="ctr">
                      <a:solidFill>
                        <a:schemeClr val="accent5">
                          <a:lumMod val="75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solidFill>
                      <a:schemeClr val="accent5">
                        <a:lumMod val="40000"/>
                        <a:lumOff val="60000"/>
                      </a:schemeClr>
                    </a:solidFill>
                  </a:tcPr>
                </a:tc>
                <a:tc>
                  <a:txBody>
                    <a:bodyPr/>
                    <a:lstStyle/>
                    <a:p>
                      <a:pPr algn="ctr">
                        <a:lnSpc>
                          <a:spcPct val="115000"/>
                        </a:lnSpc>
                        <a:spcAft>
                          <a:spcPts val="0"/>
                        </a:spcAft>
                      </a:pPr>
                      <a:r>
                        <a:rPr lang="tr-TR" sz="1200" b="0" dirty="0">
                          <a:effectLst/>
                          <a:latin typeface="+mn-lt"/>
                          <a:ea typeface="Times New Roman" panose="02020603050405020304" pitchFamily="18" charset="0"/>
                          <a:cs typeface="Times New Roman" panose="02020603050405020304" pitchFamily="18" charset="0"/>
                        </a:rPr>
                        <a:t>12</a:t>
                      </a:r>
                    </a:p>
                  </a:txBody>
                  <a:tcPr marL="58199" marR="58199" marT="0" marB="0" anchor="ctr">
                    <a:lnL w="12700" cap="flat" cmpd="sng" algn="ctr">
                      <a:solidFill>
                        <a:schemeClr val="accent5">
                          <a:lumMod val="75000"/>
                        </a:schemeClr>
                      </a:solidFill>
                      <a:prstDash val="sysDash"/>
                      <a:round/>
                      <a:headEnd type="none" w="med" len="med"/>
                      <a:tailEnd type="none" w="med" len="med"/>
                    </a:lnL>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58199" marR="58199" marT="0" marB="0" anchor="ctr">
                    <a:lnR w="12700" cap="flat" cmpd="sng" algn="ctr">
                      <a:solidFill>
                        <a:schemeClr val="accent6">
                          <a:lumMod val="75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solidFill>
                      <a:schemeClr val="accent6">
                        <a:lumMod val="40000"/>
                        <a:lumOff val="60000"/>
                      </a:schemeClr>
                    </a:solidFill>
                  </a:tcPr>
                </a:tc>
                <a:tc>
                  <a:txBody>
                    <a:bodyPr/>
                    <a:lstStyle/>
                    <a:p>
                      <a:pPr algn="ctr">
                        <a:lnSpc>
                          <a:spcPct val="115000"/>
                        </a:lnSpc>
                        <a:spcAft>
                          <a:spcPts val="0"/>
                        </a:spcAft>
                      </a:pPr>
                      <a:r>
                        <a:rPr lang="tr-TR" sz="1200" dirty="0">
                          <a:effectLst/>
                        </a:rPr>
                        <a:t>0</a:t>
                      </a:r>
                    </a:p>
                  </a:txBody>
                  <a:tcPr marL="56183" marR="56183" marT="0" marB="0" anchor="ctr">
                    <a:lnL w="12700" cap="flat" cmpd="sng" algn="ctr">
                      <a:solidFill>
                        <a:schemeClr val="accent6">
                          <a:lumMod val="75000"/>
                        </a:schemeClr>
                      </a:solidFill>
                      <a:prstDash val="sysDash"/>
                      <a:round/>
                      <a:headEnd type="none" w="med" len="med"/>
                      <a:tailEnd type="none" w="med" len="med"/>
                    </a:lnL>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tcPr>
                </a:tc>
                <a:tc>
                  <a:txBody>
                    <a:bodyPr/>
                    <a:lstStyle/>
                    <a:p>
                      <a:pPr algn="ctr">
                        <a:lnSpc>
                          <a:spcPct val="115000"/>
                        </a:lnSpc>
                        <a:spcAft>
                          <a:spcPts val="0"/>
                        </a:spcAft>
                      </a:pPr>
                      <a:r>
                        <a:rPr lang="tr-TR" sz="1200" b="0" dirty="0">
                          <a:effectLst/>
                          <a:latin typeface="+mn-lt"/>
                          <a:ea typeface="Times New Roman" panose="02020603050405020304" pitchFamily="18" charset="0"/>
                          <a:cs typeface="Times New Roman" panose="02020603050405020304" pitchFamily="18" charset="0"/>
                        </a:rPr>
                        <a:t>0</a:t>
                      </a:r>
                    </a:p>
                  </a:txBody>
                  <a:tcPr marL="57817" marR="57817" marT="0" marB="0" anchor="ctr">
                    <a:lnR w="12700" cap="flat" cmpd="sng" algn="ctr">
                      <a:solidFill>
                        <a:schemeClr val="accent5">
                          <a:lumMod val="75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solidFill>
                      <a:schemeClr val="accent5">
                        <a:lumMod val="40000"/>
                        <a:lumOff val="60000"/>
                      </a:schemeClr>
                    </a:solidFill>
                  </a:tcPr>
                </a:tc>
                <a:tc>
                  <a:txBody>
                    <a:bodyPr/>
                    <a:lstStyle/>
                    <a:p>
                      <a:pPr algn="ctr">
                        <a:lnSpc>
                          <a:spcPct val="115000"/>
                        </a:lnSpc>
                        <a:spcAft>
                          <a:spcPts val="0"/>
                        </a:spcAft>
                      </a:pPr>
                      <a:r>
                        <a:rPr lang="tr-TR" sz="1200" b="0" dirty="0">
                          <a:effectLst/>
                          <a:latin typeface="+mn-lt"/>
                          <a:ea typeface="Times New Roman" panose="02020603050405020304" pitchFamily="18" charset="0"/>
                          <a:cs typeface="Times New Roman" panose="02020603050405020304" pitchFamily="18" charset="0"/>
                        </a:rPr>
                        <a:t>0</a:t>
                      </a:r>
                    </a:p>
                  </a:txBody>
                  <a:tcPr marL="58199" marR="58199" marT="0" marB="0" anchor="ctr">
                    <a:lnL w="12700" cap="flat" cmpd="sng" algn="ctr">
                      <a:solidFill>
                        <a:schemeClr val="accent5">
                          <a:lumMod val="75000"/>
                        </a:schemeClr>
                      </a:solidFill>
                      <a:prstDash val="sysDash"/>
                      <a:round/>
                      <a:headEnd type="none" w="med" len="med"/>
                      <a:tailEnd type="none" w="med" len="med"/>
                    </a:lnL>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58199" marR="58199" marT="0" marB="0" anchor="ctr">
                    <a:lnR w="12700" cap="flat" cmpd="sng" algn="ctr">
                      <a:solidFill>
                        <a:schemeClr val="accent6">
                          <a:lumMod val="75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solidFill>
                      <a:schemeClr val="accent6">
                        <a:lumMod val="40000"/>
                        <a:lumOff val="60000"/>
                      </a:schemeClr>
                    </a:solidFill>
                  </a:tcPr>
                </a:tc>
                <a:tc>
                  <a:txBody>
                    <a:bodyPr/>
                    <a:lstStyle/>
                    <a:p>
                      <a:pPr algn="ctr">
                        <a:lnSpc>
                          <a:spcPct val="115000"/>
                        </a:lnSpc>
                        <a:spcAft>
                          <a:spcPts val="0"/>
                        </a:spcAft>
                      </a:pPr>
                      <a:r>
                        <a:rPr lang="tr-TR" sz="1200" b="0" dirty="0">
                          <a:effectLst/>
                          <a:latin typeface="+mn-lt"/>
                          <a:ea typeface="Times New Roman" panose="02020603050405020304" pitchFamily="18" charset="0"/>
                          <a:cs typeface="Times New Roman" panose="02020603050405020304" pitchFamily="18" charset="0"/>
                        </a:rPr>
                        <a:t>0</a:t>
                      </a:r>
                    </a:p>
                  </a:txBody>
                  <a:tcPr marL="56183" marR="56183" marT="0" marB="0" anchor="ctr">
                    <a:lnL w="12700" cap="flat" cmpd="sng" algn="ctr">
                      <a:solidFill>
                        <a:schemeClr val="accent6">
                          <a:lumMod val="75000"/>
                        </a:schemeClr>
                      </a:solidFill>
                      <a:prstDash val="sysDash"/>
                      <a:round/>
                      <a:headEnd type="none" w="med" len="med"/>
                      <a:tailEnd type="none" w="med" len="med"/>
                    </a:lnL>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tcPr>
                </a:tc>
                <a:tc>
                  <a:txBody>
                    <a:bodyPr/>
                    <a:lstStyle/>
                    <a:p>
                      <a:pPr algn="ctr">
                        <a:lnSpc>
                          <a:spcPct val="115000"/>
                        </a:lnSpc>
                        <a:spcAft>
                          <a:spcPts val="0"/>
                        </a:spcAft>
                      </a:pPr>
                      <a:r>
                        <a:rPr lang="tr-TR" sz="1200" b="0" dirty="0">
                          <a:effectLst/>
                          <a:latin typeface="+mn-lt"/>
                          <a:ea typeface="Times New Roman" panose="02020603050405020304" pitchFamily="18" charset="0"/>
                          <a:cs typeface="Times New Roman" panose="02020603050405020304" pitchFamily="18" charset="0"/>
                        </a:rPr>
                        <a:t>0</a:t>
                      </a:r>
                    </a:p>
                  </a:txBody>
                  <a:tcPr marL="57817" marR="57817" marT="0" marB="0" anchor="ctr">
                    <a:lnR w="12700" cap="flat" cmpd="sng" algn="ctr">
                      <a:solidFill>
                        <a:schemeClr val="accent5">
                          <a:lumMod val="75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solidFill>
                      <a:schemeClr val="accent5">
                        <a:lumMod val="40000"/>
                        <a:lumOff val="60000"/>
                      </a:schemeClr>
                    </a:solidFill>
                  </a:tcPr>
                </a:tc>
                <a:tc>
                  <a:txBody>
                    <a:bodyPr/>
                    <a:lstStyle/>
                    <a:p>
                      <a:pPr algn="ctr">
                        <a:lnSpc>
                          <a:spcPct val="115000"/>
                        </a:lnSpc>
                        <a:spcAft>
                          <a:spcPts val="0"/>
                        </a:spcAft>
                      </a:pPr>
                      <a:r>
                        <a:rPr lang="tr-TR" sz="1200" b="0" dirty="0">
                          <a:effectLst/>
                          <a:latin typeface="+mn-lt"/>
                          <a:ea typeface="Times New Roman" panose="02020603050405020304" pitchFamily="18" charset="0"/>
                          <a:cs typeface="Times New Roman" panose="02020603050405020304" pitchFamily="18" charset="0"/>
                        </a:rPr>
                        <a:t>0</a:t>
                      </a:r>
                    </a:p>
                  </a:txBody>
                  <a:tcPr marL="58199" marR="58199" marT="0" marB="0" anchor="ctr">
                    <a:lnL w="12700" cap="flat" cmpd="sng" algn="ctr">
                      <a:solidFill>
                        <a:schemeClr val="accent5">
                          <a:lumMod val="75000"/>
                        </a:schemeClr>
                      </a:solidFill>
                      <a:prstDash val="sysDash"/>
                      <a:round/>
                      <a:headEnd type="none" w="med" len="med"/>
                      <a:tailEnd type="none" w="med" len="med"/>
                    </a:lnL>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58199" marR="58199" marT="0" marB="0" anchor="ctr">
                    <a:lnR w="12700" cap="flat" cmpd="sng" algn="ctr">
                      <a:solidFill>
                        <a:schemeClr val="accent6">
                          <a:lumMod val="75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solidFill>
                      <a:schemeClr val="accent6">
                        <a:lumMod val="40000"/>
                        <a:lumOff val="60000"/>
                      </a:schemeClr>
                    </a:solidFill>
                  </a:tcPr>
                </a:tc>
                <a:tc>
                  <a:txBody>
                    <a:bodyPr/>
                    <a:lstStyle/>
                    <a:p>
                      <a:pPr algn="ctr">
                        <a:lnSpc>
                          <a:spcPct val="115000"/>
                        </a:lnSpc>
                        <a:spcAft>
                          <a:spcPts val="0"/>
                        </a:spcAft>
                      </a:pPr>
                      <a:r>
                        <a:rPr lang="tr-TR" sz="1200" b="0" dirty="0">
                          <a:effectLst/>
                          <a:latin typeface="+mn-lt"/>
                          <a:ea typeface="Times New Roman" panose="02020603050405020304" pitchFamily="18" charset="0"/>
                          <a:cs typeface="Times New Roman" panose="02020603050405020304" pitchFamily="18" charset="0"/>
                        </a:rPr>
                        <a:t>0</a:t>
                      </a:r>
                    </a:p>
                  </a:txBody>
                  <a:tcPr marL="56183" marR="56183" marT="0" marB="0" anchor="ctr">
                    <a:lnL w="12700" cap="flat" cmpd="sng" algn="ctr">
                      <a:solidFill>
                        <a:schemeClr val="accent6">
                          <a:lumMod val="75000"/>
                        </a:schemeClr>
                      </a:solidFill>
                      <a:prstDash val="sysDash"/>
                      <a:round/>
                      <a:headEnd type="none" w="med" len="med"/>
                      <a:tailEnd type="none" w="med" len="med"/>
                    </a:lnL>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tcPr>
                </a:tc>
                <a:tc>
                  <a:txBody>
                    <a:bodyPr/>
                    <a:lstStyle/>
                    <a:p>
                      <a:pPr algn="ctr">
                        <a:lnSpc>
                          <a:spcPct val="115000"/>
                        </a:lnSpc>
                        <a:spcAft>
                          <a:spcPts val="0"/>
                        </a:spcAft>
                      </a:pPr>
                      <a:r>
                        <a:rPr lang="tr-TR" sz="1200" b="0" dirty="0">
                          <a:effectLst/>
                          <a:latin typeface="+mn-lt"/>
                          <a:ea typeface="Times New Roman" panose="02020603050405020304" pitchFamily="18" charset="0"/>
                          <a:cs typeface="Times New Roman" panose="02020603050405020304" pitchFamily="18" charset="0"/>
                        </a:rPr>
                        <a:t>0</a:t>
                      </a:r>
                    </a:p>
                  </a:txBody>
                  <a:tcPr marL="57817" marR="57817" marT="0" marB="0" anchor="ctr">
                    <a:lnR w="12700" cap="flat" cmpd="sng" algn="ctr">
                      <a:solidFill>
                        <a:schemeClr val="accent5">
                          <a:lumMod val="75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solidFill>
                      <a:schemeClr val="accent5">
                        <a:lumMod val="40000"/>
                        <a:lumOff val="60000"/>
                      </a:schemeClr>
                    </a:solidFill>
                  </a:tcPr>
                </a:tc>
                <a:tc>
                  <a:txBody>
                    <a:bodyPr/>
                    <a:lstStyle/>
                    <a:p>
                      <a:pPr algn="ctr">
                        <a:lnSpc>
                          <a:spcPct val="115000"/>
                        </a:lnSpc>
                        <a:spcAft>
                          <a:spcPts val="0"/>
                        </a:spcAft>
                      </a:pPr>
                      <a:r>
                        <a:rPr lang="tr-TR" sz="1200" b="0" dirty="0">
                          <a:effectLst/>
                          <a:latin typeface="+mn-lt"/>
                          <a:ea typeface="Times New Roman" panose="02020603050405020304" pitchFamily="18" charset="0"/>
                          <a:cs typeface="Times New Roman" panose="02020603050405020304" pitchFamily="18" charset="0"/>
                        </a:rPr>
                        <a:t>0</a:t>
                      </a:r>
                    </a:p>
                  </a:txBody>
                  <a:tcPr marL="58199" marR="58199" marT="0" marB="0" anchor="ctr">
                    <a:lnL w="12700" cap="flat" cmpd="sng" algn="ctr">
                      <a:solidFill>
                        <a:schemeClr val="accent5">
                          <a:lumMod val="75000"/>
                        </a:schemeClr>
                      </a:solidFill>
                      <a:prstDash val="sysDash"/>
                      <a:round/>
                      <a:headEnd type="none" w="med" len="med"/>
                      <a:tailEnd type="none" w="med" len="med"/>
                    </a:lnL>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58199" marR="58199" marT="0" marB="0" anchor="ct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4"/>
                  </a:ext>
                </a:extLst>
              </a:tr>
              <a:tr h="360000">
                <a:tc>
                  <a:txBody>
                    <a:bodyPr/>
                    <a:lstStyle/>
                    <a:p>
                      <a:pPr algn="ctr">
                        <a:lnSpc>
                          <a:spcPct val="115000"/>
                        </a:lnSpc>
                        <a:spcAft>
                          <a:spcPts val="0"/>
                        </a:spcAft>
                      </a:pPr>
                      <a:r>
                        <a:rPr lang="tr-TR" sz="1200" dirty="0">
                          <a:solidFill>
                            <a:schemeClr val="bg1"/>
                          </a:solidFill>
                          <a:effectLst/>
                        </a:rPr>
                        <a:t>7.SINIF</a:t>
                      </a:r>
                      <a:endParaRPr lang="tr-TR" sz="1200" dirty="0">
                        <a:solidFill>
                          <a:schemeClr val="bg1"/>
                        </a:solidFill>
                        <a:effectLst/>
                        <a:latin typeface="+mn-lt"/>
                        <a:ea typeface="Times New Roman" panose="02020603050405020304" pitchFamily="18" charset="0"/>
                        <a:cs typeface="Times New Roman" panose="02020603050405020304" pitchFamily="18" charset="0"/>
                      </a:endParaRPr>
                    </a:p>
                  </a:txBody>
                  <a:tcPr marL="56183" marR="56183" marT="0" marB="0" anchor="ct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solidFill>
                      <a:schemeClr val="accent5"/>
                    </a:solidFill>
                  </a:tcPr>
                </a:tc>
                <a:tc>
                  <a:txBody>
                    <a:bodyPr/>
                    <a:lstStyle/>
                    <a:p>
                      <a:pPr algn="ctr">
                        <a:lnSpc>
                          <a:spcPct val="115000"/>
                        </a:lnSpc>
                        <a:spcAft>
                          <a:spcPts val="0"/>
                        </a:spcAft>
                      </a:pPr>
                      <a:r>
                        <a:rPr lang="tr-TR" sz="1200" b="0" dirty="0">
                          <a:effectLst/>
                          <a:latin typeface="+mn-lt"/>
                          <a:ea typeface="Times New Roman" panose="02020603050405020304" pitchFamily="18" charset="0"/>
                          <a:cs typeface="Times New Roman" panose="02020603050405020304" pitchFamily="18" charset="0"/>
                        </a:rPr>
                        <a:t>10</a:t>
                      </a:r>
                    </a:p>
                  </a:txBody>
                  <a:tcPr marL="56183" marR="56183" marT="0" marB="0" anchor="ct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solidFill>
                      <a:schemeClr val="accent5">
                        <a:lumMod val="20000"/>
                        <a:lumOff val="80000"/>
                      </a:schemeClr>
                    </a:solidFill>
                  </a:tcPr>
                </a:tc>
                <a:tc>
                  <a:txBody>
                    <a:bodyPr/>
                    <a:lstStyle/>
                    <a:p>
                      <a:pPr algn="ctr">
                        <a:lnSpc>
                          <a:spcPct val="115000"/>
                        </a:lnSpc>
                        <a:spcAft>
                          <a:spcPts val="0"/>
                        </a:spcAft>
                      </a:pPr>
                      <a:r>
                        <a:rPr lang="tr-TR" sz="1200" b="0" dirty="0">
                          <a:effectLst/>
                          <a:latin typeface="+mn-lt"/>
                          <a:ea typeface="Times New Roman" panose="02020603050405020304" pitchFamily="18" charset="0"/>
                          <a:cs typeface="Times New Roman" panose="02020603050405020304" pitchFamily="18" charset="0"/>
                        </a:rPr>
                        <a:t>10</a:t>
                      </a:r>
                    </a:p>
                  </a:txBody>
                  <a:tcPr marL="57817" marR="57817" marT="0" marB="0" anchor="ctr">
                    <a:lnR w="12700" cap="flat" cmpd="sng" algn="ctr">
                      <a:solidFill>
                        <a:schemeClr val="accent5">
                          <a:lumMod val="75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tcPr>
                </a:tc>
                <a:tc>
                  <a:txBody>
                    <a:bodyPr/>
                    <a:lstStyle/>
                    <a:p>
                      <a:pPr algn="ctr">
                        <a:lnSpc>
                          <a:spcPct val="115000"/>
                        </a:lnSpc>
                        <a:spcAft>
                          <a:spcPts val="0"/>
                        </a:spcAft>
                      </a:pPr>
                      <a:r>
                        <a:rPr lang="tr-TR" sz="1200" b="0" dirty="0">
                          <a:effectLst/>
                          <a:latin typeface="+mn-lt"/>
                          <a:ea typeface="Times New Roman" panose="02020603050405020304" pitchFamily="18" charset="0"/>
                          <a:cs typeface="Times New Roman" panose="02020603050405020304" pitchFamily="18" charset="0"/>
                        </a:rPr>
                        <a:t>14</a:t>
                      </a:r>
                    </a:p>
                  </a:txBody>
                  <a:tcPr marL="58199" marR="58199" marT="0" marB="0" anchor="ctr">
                    <a:lnL w="12700" cap="flat" cmpd="sng" algn="ctr">
                      <a:solidFill>
                        <a:schemeClr val="accent5">
                          <a:lumMod val="75000"/>
                        </a:schemeClr>
                      </a:solidFill>
                      <a:prstDash val="sysDash"/>
                      <a:round/>
                      <a:headEnd type="none" w="med" len="med"/>
                      <a:tailEnd type="none" w="med" len="med"/>
                    </a:lnL>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solidFill>
                      <a:schemeClr val="accent6">
                        <a:lumMod val="20000"/>
                        <a:lumOff val="80000"/>
                      </a:schemeClr>
                    </a:solidFill>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58199" marR="58199" marT="0" marB="0" anchor="ctr">
                    <a:lnR w="12700" cap="flat" cmpd="sng" algn="ctr">
                      <a:solidFill>
                        <a:schemeClr val="accent6">
                          <a:lumMod val="75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tcPr>
                </a:tc>
                <a:tc>
                  <a:txBody>
                    <a:bodyPr/>
                    <a:lstStyle/>
                    <a:p>
                      <a:pPr algn="ctr">
                        <a:lnSpc>
                          <a:spcPct val="115000"/>
                        </a:lnSpc>
                        <a:spcAft>
                          <a:spcPts val="0"/>
                        </a:spcAft>
                      </a:pPr>
                      <a:r>
                        <a:rPr lang="tr-TR" sz="1200" b="0" dirty="0">
                          <a:effectLst/>
                          <a:latin typeface="+mn-lt"/>
                          <a:ea typeface="Times New Roman" panose="02020603050405020304" pitchFamily="18" charset="0"/>
                          <a:cs typeface="Times New Roman" panose="02020603050405020304" pitchFamily="18" charset="0"/>
                        </a:rPr>
                        <a:t>0</a:t>
                      </a:r>
                    </a:p>
                  </a:txBody>
                  <a:tcPr marL="56183" marR="56183" marT="0" marB="0" anchor="ctr">
                    <a:lnL w="12700" cap="flat" cmpd="sng" algn="ctr">
                      <a:solidFill>
                        <a:schemeClr val="accent6">
                          <a:lumMod val="75000"/>
                        </a:schemeClr>
                      </a:solidFill>
                      <a:prstDash val="sysDash"/>
                      <a:round/>
                      <a:headEnd type="none" w="med" len="med"/>
                      <a:tailEnd type="none" w="med" len="med"/>
                    </a:lnL>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solidFill>
                      <a:schemeClr val="accent5">
                        <a:lumMod val="20000"/>
                        <a:lumOff val="80000"/>
                      </a:schemeClr>
                    </a:solidFill>
                  </a:tcPr>
                </a:tc>
                <a:tc>
                  <a:txBody>
                    <a:bodyPr/>
                    <a:lstStyle/>
                    <a:p>
                      <a:pPr algn="ctr">
                        <a:lnSpc>
                          <a:spcPct val="115000"/>
                        </a:lnSpc>
                        <a:spcAft>
                          <a:spcPts val="0"/>
                        </a:spcAft>
                      </a:pPr>
                      <a:r>
                        <a:rPr lang="tr-TR" sz="1200" b="0" dirty="0">
                          <a:effectLst/>
                          <a:latin typeface="+mn-lt"/>
                          <a:ea typeface="Times New Roman" panose="02020603050405020304" pitchFamily="18" charset="0"/>
                          <a:cs typeface="Times New Roman" panose="02020603050405020304" pitchFamily="18" charset="0"/>
                        </a:rPr>
                        <a:t>0</a:t>
                      </a:r>
                    </a:p>
                  </a:txBody>
                  <a:tcPr marL="57817" marR="57817" marT="0" marB="0" anchor="ctr">
                    <a:lnR w="12700" cap="flat" cmpd="sng" algn="ctr">
                      <a:solidFill>
                        <a:schemeClr val="accent5">
                          <a:lumMod val="75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tcPr>
                </a:tc>
                <a:tc>
                  <a:txBody>
                    <a:bodyPr/>
                    <a:lstStyle/>
                    <a:p>
                      <a:pPr algn="ctr">
                        <a:lnSpc>
                          <a:spcPct val="115000"/>
                        </a:lnSpc>
                        <a:spcAft>
                          <a:spcPts val="0"/>
                        </a:spcAft>
                      </a:pPr>
                      <a:r>
                        <a:rPr lang="tr-TR" sz="1200" b="0" dirty="0">
                          <a:effectLst/>
                          <a:latin typeface="+mn-lt"/>
                          <a:ea typeface="Times New Roman" panose="02020603050405020304" pitchFamily="18" charset="0"/>
                          <a:cs typeface="Times New Roman" panose="02020603050405020304" pitchFamily="18" charset="0"/>
                        </a:rPr>
                        <a:t>14</a:t>
                      </a:r>
                    </a:p>
                  </a:txBody>
                  <a:tcPr marL="58199" marR="58199" marT="0" marB="0" anchor="ctr">
                    <a:lnL w="12700" cap="flat" cmpd="sng" algn="ctr">
                      <a:solidFill>
                        <a:schemeClr val="accent5">
                          <a:lumMod val="75000"/>
                        </a:schemeClr>
                      </a:solidFill>
                      <a:prstDash val="sysDash"/>
                      <a:round/>
                      <a:headEnd type="none" w="med" len="med"/>
                      <a:tailEnd type="none" w="med" len="med"/>
                    </a:lnL>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solidFill>
                      <a:schemeClr val="accent6">
                        <a:lumMod val="20000"/>
                        <a:lumOff val="80000"/>
                      </a:schemeClr>
                    </a:solidFill>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58199" marR="58199" marT="0" marB="0" anchor="ctr">
                    <a:lnR w="12700" cap="flat" cmpd="sng" algn="ctr">
                      <a:solidFill>
                        <a:schemeClr val="accent6">
                          <a:lumMod val="75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tcPr>
                </a:tc>
                <a:tc>
                  <a:txBody>
                    <a:bodyPr/>
                    <a:lstStyle/>
                    <a:p>
                      <a:pPr algn="ctr">
                        <a:lnSpc>
                          <a:spcPct val="115000"/>
                        </a:lnSpc>
                        <a:spcAft>
                          <a:spcPts val="0"/>
                        </a:spcAft>
                      </a:pPr>
                      <a:r>
                        <a:rPr lang="tr-TR" sz="1200" b="0" dirty="0">
                          <a:effectLst/>
                          <a:latin typeface="+mn-lt"/>
                          <a:ea typeface="Times New Roman" panose="02020603050405020304" pitchFamily="18" charset="0"/>
                          <a:cs typeface="Times New Roman" panose="02020603050405020304" pitchFamily="18" charset="0"/>
                        </a:rPr>
                        <a:t>0</a:t>
                      </a:r>
                    </a:p>
                  </a:txBody>
                  <a:tcPr marL="56183" marR="56183" marT="0" marB="0" anchor="ctr">
                    <a:lnL w="12700" cap="flat" cmpd="sng" algn="ctr">
                      <a:solidFill>
                        <a:schemeClr val="accent6">
                          <a:lumMod val="75000"/>
                        </a:schemeClr>
                      </a:solidFill>
                      <a:prstDash val="sysDash"/>
                      <a:round/>
                      <a:headEnd type="none" w="med" len="med"/>
                      <a:tailEnd type="none" w="med" len="med"/>
                    </a:lnL>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solidFill>
                      <a:schemeClr val="accent5">
                        <a:lumMod val="20000"/>
                        <a:lumOff val="80000"/>
                      </a:schemeClr>
                    </a:solidFill>
                  </a:tcPr>
                </a:tc>
                <a:tc>
                  <a:txBody>
                    <a:bodyPr/>
                    <a:lstStyle/>
                    <a:p>
                      <a:pPr algn="ctr">
                        <a:lnSpc>
                          <a:spcPct val="115000"/>
                        </a:lnSpc>
                        <a:spcAft>
                          <a:spcPts val="0"/>
                        </a:spcAft>
                      </a:pPr>
                      <a:r>
                        <a:rPr lang="tr-TR" sz="1200" b="0" dirty="0">
                          <a:effectLst/>
                          <a:latin typeface="+mn-lt"/>
                          <a:ea typeface="Times New Roman" panose="02020603050405020304" pitchFamily="18" charset="0"/>
                          <a:cs typeface="Times New Roman" panose="02020603050405020304" pitchFamily="18" charset="0"/>
                        </a:rPr>
                        <a:t>0</a:t>
                      </a:r>
                    </a:p>
                  </a:txBody>
                  <a:tcPr marL="57817" marR="57817" marT="0" marB="0" anchor="ctr">
                    <a:lnR w="12700" cap="flat" cmpd="sng" algn="ctr">
                      <a:solidFill>
                        <a:schemeClr val="accent5">
                          <a:lumMod val="75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tcPr>
                </a:tc>
                <a:tc>
                  <a:txBody>
                    <a:bodyPr/>
                    <a:lstStyle/>
                    <a:p>
                      <a:pPr algn="ctr">
                        <a:lnSpc>
                          <a:spcPct val="115000"/>
                        </a:lnSpc>
                        <a:spcAft>
                          <a:spcPts val="0"/>
                        </a:spcAft>
                      </a:pPr>
                      <a:r>
                        <a:rPr lang="tr-TR" sz="1200" b="0" dirty="0">
                          <a:effectLst/>
                          <a:latin typeface="+mn-lt"/>
                          <a:ea typeface="Times New Roman" panose="02020603050405020304" pitchFamily="18" charset="0"/>
                          <a:cs typeface="Times New Roman" panose="02020603050405020304" pitchFamily="18" charset="0"/>
                        </a:rPr>
                        <a:t>100</a:t>
                      </a:r>
                    </a:p>
                  </a:txBody>
                  <a:tcPr marL="58199" marR="58199" marT="0" marB="0" anchor="ctr">
                    <a:lnL w="12700" cap="flat" cmpd="sng" algn="ctr">
                      <a:solidFill>
                        <a:schemeClr val="accent5">
                          <a:lumMod val="75000"/>
                        </a:schemeClr>
                      </a:solidFill>
                      <a:prstDash val="sysDash"/>
                      <a:round/>
                      <a:headEnd type="none" w="med" len="med"/>
                      <a:tailEnd type="none" w="med" len="med"/>
                    </a:lnL>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solidFill>
                      <a:schemeClr val="accent6">
                        <a:lumMod val="20000"/>
                        <a:lumOff val="80000"/>
                      </a:schemeClr>
                    </a:solidFill>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58199" marR="58199" marT="0" marB="0" anchor="ctr">
                    <a:lnR w="12700" cap="flat" cmpd="sng" algn="ctr">
                      <a:solidFill>
                        <a:schemeClr val="accent6">
                          <a:lumMod val="75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tcPr>
                </a:tc>
                <a:tc>
                  <a:txBody>
                    <a:bodyPr/>
                    <a:lstStyle/>
                    <a:p>
                      <a:pPr algn="ctr">
                        <a:lnSpc>
                          <a:spcPct val="115000"/>
                        </a:lnSpc>
                        <a:spcAft>
                          <a:spcPts val="0"/>
                        </a:spcAft>
                      </a:pPr>
                      <a:r>
                        <a:rPr lang="tr-TR" sz="1200" b="0" dirty="0">
                          <a:effectLst/>
                          <a:latin typeface="+mn-lt"/>
                          <a:ea typeface="Times New Roman" panose="02020603050405020304" pitchFamily="18" charset="0"/>
                          <a:cs typeface="Times New Roman" panose="02020603050405020304" pitchFamily="18" charset="0"/>
                        </a:rPr>
                        <a:t>0</a:t>
                      </a:r>
                    </a:p>
                  </a:txBody>
                  <a:tcPr marL="56183" marR="56183" marT="0" marB="0" anchor="ctr">
                    <a:lnL w="12700" cap="flat" cmpd="sng" algn="ctr">
                      <a:solidFill>
                        <a:schemeClr val="accent6">
                          <a:lumMod val="75000"/>
                        </a:schemeClr>
                      </a:solidFill>
                      <a:prstDash val="sysDash"/>
                      <a:round/>
                      <a:headEnd type="none" w="med" len="med"/>
                      <a:tailEnd type="none" w="med" len="med"/>
                    </a:lnL>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solidFill>
                      <a:schemeClr val="accent5">
                        <a:lumMod val="20000"/>
                        <a:lumOff val="80000"/>
                      </a:schemeClr>
                    </a:solidFill>
                  </a:tcPr>
                </a:tc>
                <a:tc>
                  <a:txBody>
                    <a:bodyPr/>
                    <a:lstStyle/>
                    <a:p>
                      <a:pPr algn="ctr">
                        <a:lnSpc>
                          <a:spcPct val="115000"/>
                        </a:lnSpc>
                        <a:spcAft>
                          <a:spcPts val="0"/>
                        </a:spcAft>
                      </a:pPr>
                      <a:r>
                        <a:rPr lang="tr-TR" sz="1200" b="0" dirty="0">
                          <a:effectLst/>
                          <a:latin typeface="+mn-lt"/>
                          <a:ea typeface="Times New Roman" panose="02020603050405020304" pitchFamily="18" charset="0"/>
                          <a:cs typeface="Times New Roman" panose="02020603050405020304" pitchFamily="18" charset="0"/>
                        </a:rPr>
                        <a:t>0</a:t>
                      </a:r>
                    </a:p>
                  </a:txBody>
                  <a:tcPr marL="57817" marR="57817" marT="0" marB="0" anchor="ctr">
                    <a:lnR w="12700" cap="flat" cmpd="sng" algn="ctr">
                      <a:solidFill>
                        <a:schemeClr val="accent5">
                          <a:lumMod val="75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tcPr>
                </a:tc>
                <a:tc>
                  <a:txBody>
                    <a:bodyPr/>
                    <a:lstStyle/>
                    <a:p>
                      <a:pPr algn="ctr">
                        <a:lnSpc>
                          <a:spcPct val="115000"/>
                        </a:lnSpc>
                        <a:spcAft>
                          <a:spcPts val="0"/>
                        </a:spcAft>
                      </a:pPr>
                      <a:r>
                        <a:rPr lang="tr-TR" sz="1200" b="0" dirty="0">
                          <a:effectLst/>
                          <a:latin typeface="+mn-lt"/>
                          <a:ea typeface="Times New Roman" panose="02020603050405020304" pitchFamily="18" charset="0"/>
                          <a:cs typeface="Times New Roman" panose="02020603050405020304" pitchFamily="18" charset="0"/>
                        </a:rPr>
                        <a:t>4</a:t>
                      </a:r>
                    </a:p>
                  </a:txBody>
                  <a:tcPr marL="58199" marR="58199" marT="0" marB="0" anchor="ctr">
                    <a:lnL w="12700" cap="flat" cmpd="sng" algn="ctr">
                      <a:solidFill>
                        <a:schemeClr val="accent5">
                          <a:lumMod val="75000"/>
                        </a:schemeClr>
                      </a:solidFill>
                      <a:prstDash val="sysDash"/>
                      <a:round/>
                      <a:headEnd type="none" w="med" len="med"/>
                      <a:tailEnd type="none" w="med" len="med"/>
                    </a:lnL>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solidFill>
                      <a:schemeClr val="accent6">
                        <a:lumMod val="20000"/>
                        <a:lumOff val="80000"/>
                      </a:schemeClr>
                    </a:solidFill>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58199" marR="58199" marT="0" marB="0" anchor="ct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tcPr>
                </a:tc>
                <a:extLst>
                  <a:ext uri="{0D108BD9-81ED-4DB2-BD59-A6C34878D82A}">
                    <a16:rowId xmlns:a16="http://schemas.microsoft.com/office/drawing/2014/main" val="10005"/>
                  </a:ext>
                </a:extLst>
              </a:tr>
              <a:tr h="360000">
                <a:tc>
                  <a:txBody>
                    <a:bodyPr/>
                    <a:lstStyle/>
                    <a:p>
                      <a:pPr algn="ctr">
                        <a:lnSpc>
                          <a:spcPct val="115000"/>
                        </a:lnSpc>
                        <a:spcAft>
                          <a:spcPts val="0"/>
                        </a:spcAft>
                      </a:pPr>
                      <a:r>
                        <a:rPr lang="tr-TR" sz="1200" dirty="0">
                          <a:solidFill>
                            <a:schemeClr val="bg1"/>
                          </a:solidFill>
                          <a:effectLst/>
                        </a:rPr>
                        <a:t>8.SINIF</a:t>
                      </a:r>
                      <a:endParaRPr lang="tr-TR" sz="1200" dirty="0">
                        <a:solidFill>
                          <a:schemeClr val="bg1"/>
                        </a:solidFill>
                        <a:effectLst/>
                        <a:latin typeface="+mn-lt"/>
                        <a:ea typeface="Times New Roman" panose="02020603050405020304" pitchFamily="18" charset="0"/>
                        <a:cs typeface="Times New Roman" panose="02020603050405020304" pitchFamily="18" charset="0"/>
                      </a:endParaRPr>
                    </a:p>
                  </a:txBody>
                  <a:tcPr marL="56183" marR="56183" marT="0" marB="0" anchor="ct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solidFill>
                      <a:schemeClr val="accent5"/>
                    </a:solidFill>
                  </a:tcPr>
                </a:tc>
                <a:tc>
                  <a:txBody>
                    <a:bodyPr/>
                    <a:lstStyle/>
                    <a:p>
                      <a:pPr algn="ctr">
                        <a:lnSpc>
                          <a:spcPct val="115000"/>
                        </a:lnSpc>
                        <a:spcAft>
                          <a:spcPts val="0"/>
                        </a:spcAft>
                      </a:pPr>
                      <a:r>
                        <a:rPr lang="tr-TR" sz="1200" b="0" dirty="0">
                          <a:effectLst/>
                          <a:latin typeface="+mn-lt"/>
                          <a:ea typeface="Times New Roman" panose="02020603050405020304" pitchFamily="18" charset="0"/>
                          <a:cs typeface="Times New Roman" panose="02020603050405020304" pitchFamily="18" charset="0"/>
                        </a:rPr>
                        <a:t>16</a:t>
                      </a:r>
                    </a:p>
                  </a:txBody>
                  <a:tcPr marL="56183" marR="56183" marT="0" marB="0" anchor="ct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tcPr>
                </a:tc>
                <a:tc>
                  <a:txBody>
                    <a:bodyPr/>
                    <a:lstStyle/>
                    <a:p>
                      <a:pPr algn="ctr">
                        <a:lnSpc>
                          <a:spcPct val="115000"/>
                        </a:lnSpc>
                        <a:spcAft>
                          <a:spcPts val="0"/>
                        </a:spcAft>
                      </a:pPr>
                      <a:r>
                        <a:rPr lang="tr-TR" sz="1200" b="0" dirty="0">
                          <a:effectLst/>
                          <a:latin typeface="+mn-lt"/>
                          <a:ea typeface="Times New Roman" panose="02020603050405020304" pitchFamily="18" charset="0"/>
                          <a:cs typeface="Times New Roman" panose="02020603050405020304" pitchFamily="18" charset="0"/>
                        </a:rPr>
                        <a:t>16</a:t>
                      </a:r>
                    </a:p>
                  </a:txBody>
                  <a:tcPr marL="57817" marR="57817" marT="0" marB="0" anchor="ctr">
                    <a:lnR w="12700" cap="flat" cmpd="sng" algn="ctr">
                      <a:solidFill>
                        <a:schemeClr val="accent5">
                          <a:lumMod val="75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solidFill>
                      <a:schemeClr val="accent5">
                        <a:lumMod val="40000"/>
                        <a:lumOff val="60000"/>
                      </a:schemeClr>
                    </a:solidFill>
                  </a:tcPr>
                </a:tc>
                <a:tc>
                  <a:txBody>
                    <a:bodyPr/>
                    <a:lstStyle/>
                    <a:p>
                      <a:pPr algn="ctr">
                        <a:lnSpc>
                          <a:spcPct val="115000"/>
                        </a:lnSpc>
                        <a:spcAft>
                          <a:spcPts val="0"/>
                        </a:spcAft>
                      </a:pPr>
                      <a:r>
                        <a:rPr lang="tr-TR" sz="1200" b="0" dirty="0">
                          <a:effectLst/>
                          <a:latin typeface="+mn-lt"/>
                          <a:ea typeface="Times New Roman" panose="02020603050405020304" pitchFamily="18" charset="0"/>
                          <a:cs typeface="Times New Roman" panose="02020603050405020304" pitchFamily="18" charset="0"/>
                        </a:rPr>
                        <a:t>9</a:t>
                      </a:r>
                    </a:p>
                  </a:txBody>
                  <a:tcPr marL="58199" marR="58199" marT="0" marB="0" anchor="ctr">
                    <a:lnL w="12700" cap="flat" cmpd="sng" algn="ctr">
                      <a:solidFill>
                        <a:schemeClr val="accent5">
                          <a:lumMod val="75000"/>
                        </a:schemeClr>
                      </a:solidFill>
                      <a:prstDash val="sysDash"/>
                      <a:round/>
                      <a:headEnd type="none" w="med" len="med"/>
                      <a:tailEnd type="none" w="med" len="med"/>
                    </a:lnL>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58199" marR="58199" marT="0" marB="0" anchor="ctr">
                    <a:lnR w="12700" cap="flat" cmpd="sng" algn="ctr">
                      <a:solidFill>
                        <a:schemeClr val="accent6">
                          <a:lumMod val="75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solidFill>
                      <a:schemeClr val="accent6">
                        <a:lumMod val="40000"/>
                        <a:lumOff val="60000"/>
                      </a:schemeClr>
                    </a:solidFill>
                  </a:tcPr>
                </a:tc>
                <a:tc>
                  <a:txBody>
                    <a:bodyPr/>
                    <a:lstStyle/>
                    <a:p>
                      <a:pPr algn="ctr">
                        <a:lnSpc>
                          <a:spcPct val="115000"/>
                        </a:lnSpc>
                        <a:spcAft>
                          <a:spcPts val="0"/>
                        </a:spcAft>
                      </a:pPr>
                      <a:r>
                        <a:rPr lang="tr-TR" sz="1200" dirty="0">
                          <a:effectLst/>
                        </a:rPr>
                        <a:t>16</a:t>
                      </a:r>
                    </a:p>
                  </a:txBody>
                  <a:tcPr marL="56183" marR="56183" marT="0" marB="0" anchor="ctr">
                    <a:lnL w="12700" cap="flat" cmpd="sng" algn="ctr">
                      <a:solidFill>
                        <a:schemeClr val="accent6">
                          <a:lumMod val="75000"/>
                        </a:schemeClr>
                      </a:solidFill>
                      <a:prstDash val="sysDash"/>
                      <a:round/>
                      <a:headEnd type="none" w="med" len="med"/>
                      <a:tailEnd type="none" w="med" len="med"/>
                    </a:lnL>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tcPr>
                </a:tc>
                <a:tc>
                  <a:txBody>
                    <a:bodyPr/>
                    <a:lstStyle/>
                    <a:p>
                      <a:pPr algn="ctr">
                        <a:lnSpc>
                          <a:spcPct val="115000"/>
                        </a:lnSpc>
                        <a:spcAft>
                          <a:spcPts val="0"/>
                        </a:spcAft>
                      </a:pPr>
                      <a:r>
                        <a:rPr lang="tr-TR" sz="1200" b="0" dirty="0">
                          <a:effectLst/>
                          <a:latin typeface="+mn-lt"/>
                          <a:ea typeface="Times New Roman" panose="02020603050405020304" pitchFamily="18" charset="0"/>
                          <a:cs typeface="Times New Roman" panose="02020603050405020304" pitchFamily="18" charset="0"/>
                        </a:rPr>
                        <a:t>16</a:t>
                      </a:r>
                    </a:p>
                  </a:txBody>
                  <a:tcPr marL="57817" marR="57817" marT="0" marB="0" anchor="ctr">
                    <a:lnR w="12700" cap="flat" cmpd="sng" algn="ctr">
                      <a:solidFill>
                        <a:schemeClr val="accent5">
                          <a:lumMod val="75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solidFill>
                      <a:schemeClr val="accent5">
                        <a:lumMod val="40000"/>
                        <a:lumOff val="60000"/>
                      </a:schemeClr>
                    </a:solidFill>
                  </a:tcPr>
                </a:tc>
                <a:tc>
                  <a:txBody>
                    <a:bodyPr/>
                    <a:lstStyle/>
                    <a:p>
                      <a:pPr algn="ctr">
                        <a:lnSpc>
                          <a:spcPct val="115000"/>
                        </a:lnSpc>
                        <a:spcAft>
                          <a:spcPts val="0"/>
                        </a:spcAft>
                      </a:pPr>
                      <a:r>
                        <a:rPr lang="tr-TR" sz="1200" b="0" dirty="0">
                          <a:effectLst/>
                          <a:latin typeface="+mn-lt"/>
                          <a:ea typeface="Times New Roman" panose="02020603050405020304" pitchFamily="18" charset="0"/>
                          <a:cs typeface="Times New Roman" panose="02020603050405020304" pitchFamily="18" charset="0"/>
                        </a:rPr>
                        <a:t>9</a:t>
                      </a:r>
                    </a:p>
                  </a:txBody>
                  <a:tcPr marL="58199" marR="58199" marT="0" marB="0" anchor="ctr">
                    <a:lnL w="12700" cap="flat" cmpd="sng" algn="ctr">
                      <a:solidFill>
                        <a:schemeClr val="accent5">
                          <a:lumMod val="75000"/>
                        </a:schemeClr>
                      </a:solidFill>
                      <a:prstDash val="sysDash"/>
                      <a:round/>
                      <a:headEnd type="none" w="med" len="med"/>
                      <a:tailEnd type="none" w="med" len="med"/>
                    </a:lnL>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tcPr>
                </a:tc>
                <a:tc>
                  <a:txBody>
                    <a:bodyPr/>
                    <a:lstStyle/>
                    <a:p>
                      <a:pPr algn="ctr">
                        <a:lnSpc>
                          <a:spcPct val="115000"/>
                        </a:lnSpc>
                        <a:spcAft>
                          <a:spcPts val="0"/>
                        </a:spcAft>
                      </a:pPr>
                      <a:endParaRPr lang="tr-TR" sz="1200" dirty="0">
                        <a:effectLst/>
                      </a:endParaRPr>
                    </a:p>
                  </a:txBody>
                  <a:tcPr marL="58199" marR="58199" marT="0" marB="0" anchor="ctr">
                    <a:lnR w="12700" cap="flat" cmpd="sng" algn="ctr">
                      <a:solidFill>
                        <a:schemeClr val="accent6">
                          <a:lumMod val="75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solidFill>
                      <a:schemeClr val="accent6">
                        <a:lumMod val="40000"/>
                        <a:lumOff val="60000"/>
                      </a:schemeClr>
                    </a:solidFill>
                  </a:tcPr>
                </a:tc>
                <a:tc>
                  <a:txBody>
                    <a:bodyPr/>
                    <a:lstStyle/>
                    <a:p>
                      <a:pPr algn="ctr">
                        <a:lnSpc>
                          <a:spcPct val="115000"/>
                        </a:lnSpc>
                        <a:spcAft>
                          <a:spcPts val="0"/>
                        </a:spcAft>
                      </a:pPr>
                      <a:r>
                        <a:rPr lang="tr-TR" sz="1200" b="0" dirty="0">
                          <a:effectLst/>
                          <a:latin typeface="+mn-lt"/>
                          <a:ea typeface="Times New Roman" panose="02020603050405020304" pitchFamily="18" charset="0"/>
                          <a:cs typeface="Times New Roman" panose="02020603050405020304" pitchFamily="18" charset="0"/>
                        </a:rPr>
                        <a:t>100</a:t>
                      </a:r>
                    </a:p>
                  </a:txBody>
                  <a:tcPr marL="56183" marR="56183" marT="0" marB="0" anchor="ctr">
                    <a:lnL w="12700" cap="flat" cmpd="sng" algn="ctr">
                      <a:solidFill>
                        <a:schemeClr val="accent6">
                          <a:lumMod val="75000"/>
                        </a:schemeClr>
                      </a:solidFill>
                      <a:prstDash val="sysDash"/>
                      <a:round/>
                      <a:headEnd type="none" w="med" len="med"/>
                      <a:tailEnd type="none" w="med" len="med"/>
                    </a:lnL>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tcPr>
                </a:tc>
                <a:tc>
                  <a:txBody>
                    <a:bodyPr/>
                    <a:lstStyle/>
                    <a:p>
                      <a:pPr algn="ctr">
                        <a:lnSpc>
                          <a:spcPct val="115000"/>
                        </a:lnSpc>
                        <a:spcAft>
                          <a:spcPts val="0"/>
                        </a:spcAft>
                      </a:pPr>
                      <a:r>
                        <a:rPr lang="tr-TR" sz="1200" b="0" dirty="0">
                          <a:effectLst/>
                          <a:latin typeface="+mn-lt"/>
                          <a:ea typeface="Times New Roman" panose="02020603050405020304" pitchFamily="18" charset="0"/>
                          <a:cs typeface="Times New Roman" panose="02020603050405020304" pitchFamily="18" charset="0"/>
                        </a:rPr>
                        <a:t>100</a:t>
                      </a:r>
                    </a:p>
                  </a:txBody>
                  <a:tcPr marL="57817" marR="57817" marT="0" marB="0" anchor="ctr">
                    <a:lnR w="12700" cap="flat" cmpd="sng" algn="ctr">
                      <a:solidFill>
                        <a:schemeClr val="accent5">
                          <a:lumMod val="75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solidFill>
                      <a:schemeClr val="accent5">
                        <a:lumMod val="40000"/>
                        <a:lumOff val="60000"/>
                      </a:schemeClr>
                    </a:solidFill>
                  </a:tcPr>
                </a:tc>
                <a:tc>
                  <a:txBody>
                    <a:bodyPr/>
                    <a:lstStyle/>
                    <a:p>
                      <a:pPr algn="ctr">
                        <a:lnSpc>
                          <a:spcPct val="115000"/>
                        </a:lnSpc>
                        <a:spcAft>
                          <a:spcPts val="0"/>
                        </a:spcAft>
                      </a:pPr>
                      <a:r>
                        <a:rPr lang="tr-TR" sz="1200" b="0" dirty="0">
                          <a:effectLst/>
                          <a:latin typeface="+mn-lt"/>
                          <a:ea typeface="Times New Roman" panose="02020603050405020304" pitchFamily="18" charset="0"/>
                          <a:cs typeface="Times New Roman" panose="02020603050405020304" pitchFamily="18" charset="0"/>
                        </a:rPr>
                        <a:t>100</a:t>
                      </a:r>
                    </a:p>
                  </a:txBody>
                  <a:tcPr marL="58199" marR="58199" marT="0" marB="0" anchor="ctr">
                    <a:lnL w="12700" cap="flat" cmpd="sng" algn="ctr">
                      <a:solidFill>
                        <a:schemeClr val="accent5">
                          <a:lumMod val="75000"/>
                        </a:schemeClr>
                      </a:solidFill>
                      <a:prstDash val="sysDash"/>
                      <a:round/>
                      <a:headEnd type="none" w="med" len="med"/>
                      <a:tailEnd type="none" w="med" len="med"/>
                    </a:lnL>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58199" marR="58199" marT="0" marB="0" anchor="ctr">
                    <a:lnR w="12700" cap="flat" cmpd="sng" algn="ctr">
                      <a:solidFill>
                        <a:schemeClr val="accent6">
                          <a:lumMod val="75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solidFill>
                      <a:schemeClr val="accent6">
                        <a:lumMod val="40000"/>
                        <a:lumOff val="60000"/>
                      </a:schemeClr>
                    </a:solidFill>
                  </a:tcPr>
                </a:tc>
                <a:tc>
                  <a:txBody>
                    <a:bodyPr/>
                    <a:lstStyle/>
                    <a:p>
                      <a:pPr algn="ctr">
                        <a:lnSpc>
                          <a:spcPct val="115000"/>
                        </a:lnSpc>
                        <a:spcAft>
                          <a:spcPts val="0"/>
                        </a:spcAft>
                      </a:pPr>
                      <a:r>
                        <a:rPr lang="tr-TR" sz="1200" b="0" dirty="0">
                          <a:effectLst/>
                          <a:latin typeface="+mn-lt"/>
                          <a:ea typeface="Times New Roman" panose="02020603050405020304" pitchFamily="18" charset="0"/>
                          <a:cs typeface="Times New Roman" panose="02020603050405020304" pitchFamily="18" charset="0"/>
                        </a:rPr>
                        <a:t>4</a:t>
                      </a:r>
                    </a:p>
                  </a:txBody>
                  <a:tcPr marL="56183" marR="56183" marT="0" marB="0" anchor="ctr">
                    <a:lnL w="12700" cap="flat" cmpd="sng" algn="ctr">
                      <a:solidFill>
                        <a:schemeClr val="accent6">
                          <a:lumMod val="75000"/>
                        </a:schemeClr>
                      </a:solidFill>
                      <a:prstDash val="sysDash"/>
                      <a:round/>
                      <a:headEnd type="none" w="med" len="med"/>
                      <a:tailEnd type="none" w="med" len="med"/>
                    </a:lnL>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tcPr>
                </a:tc>
                <a:tc>
                  <a:txBody>
                    <a:bodyPr/>
                    <a:lstStyle/>
                    <a:p>
                      <a:pPr algn="ctr">
                        <a:lnSpc>
                          <a:spcPct val="115000"/>
                        </a:lnSpc>
                        <a:spcAft>
                          <a:spcPts val="0"/>
                        </a:spcAft>
                      </a:pPr>
                      <a:r>
                        <a:rPr lang="tr-TR" sz="1200" b="0" dirty="0">
                          <a:effectLst/>
                          <a:latin typeface="+mn-lt"/>
                          <a:ea typeface="Times New Roman" panose="02020603050405020304" pitchFamily="18" charset="0"/>
                          <a:cs typeface="Times New Roman" panose="02020603050405020304" pitchFamily="18" charset="0"/>
                        </a:rPr>
                        <a:t>4</a:t>
                      </a:r>
                    </a:p>
                  </a:txBody>
                  <a:tcPr marL="57817" marR="57817" marT="0" marB="0" anchor="ctr">
                    <a:lnR w="12700" cap="flat" cmpd="sng" algn="ctr">
                      <a:solidFill>
                        <a:schemeClr val="accent5">
                          <a:lumMod val="75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solidFill>
                      <a:schemeClr val="accent5">
                        <a:lumMod val="40000"/>
                        <a:lumOff val="60000"/>
                      </a:schemeClr>
                    </a:solidFill>
                  </a:tcPr>
                </a:tc>
                <a:tc>
                  <a:txBody>
                    <a:bodyPr/>
                    <a:lstStyle/>
                    <a:p>
                      <a:pPr algn="ctr">
                        <a:lnSpc>
                          <a:spcPct val="115000"/>
                        </a:lnSpc>
                        <a:spcAft>
                          <a:spcPts val="0"/>
                        </a:spcAft>
                      </a:pPr>
                      <a:r>
                        <a:rPr lang="tr-TR" sz="1200" b="0" dirty="0">
                          <a:effectLst/>
                          <a:latin typeface="+mn-lt"/>
                          <a:ea typeface="Times New Roman" panose="02020603050405020304" pitchFamily="18" charset="0"/>
                          <a:cs typeface="Times New Roman" panose="02020603050405020304" pitchFamily="18" charset="0"/>
                        </a:rPr>
                        <a:t>4</a:t>
                      </a:r>
                    </a:p>
                  </a:txBody>
                  <a:tcPr marL="58199" marR="58199" marT="0" marB="0" anchor="ctr">
                    <a:lnL w="12700" cap="flat" cmpd="sng" algn="ctr">
                      <a:solidFill>
                        <a:schemeClr val="accent5">
                          <a:lumMod val="75000"/>
                        </a:schemeClr>
                      </a:solidFill>
                      <a:prstDash val="sysDash"/>
                      <a:round/>
                      <a:headEnd type="none" w="med" len="med"/>
                      <a:tailEnd type="none" w="med" len="med"/>
                    </a:lnL>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58199" marR="58199" marT="0" marB="0" anchor="ct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6"/>
                  </a:ext>
                </a:extLst>
              </a:tr>
              <a:tr h="360000">
                <a:tc>
                  <a:txBody>
                    <a:bodyPr/>
                    <a:lstStyle/>
                    <a:p>
                      <a:pPr algn="ctr">
                        <a:lnSpc>
                          <a:spcPct val="115000"/>
                        </a:lnSpc>
                        <a:spcAft>
                          <a:spcPts val="0"/>
                        </a:spcAft>
                      </a:pPr>
                      <a:r>
                        <a:rPr lang="tr-TR" sz="1200" dirty="0">
                          <a:solidFill>
                            <a:schemeClr val="bg1"/>
                          </a:solidFill>
                          <a:effectLst/>
                        </a:rPr>
                        <a:t>9.SINIF</a:t>
                      </a:r>
                      <a:endParaRPr lang="tr-TR" sz="1200" dirty="0">
                        <a:solidFill>
                          <a:schemeClr val="bg1"/>
                        </a:solidFill>
                        <a:effectLst/>
                        <a:latin typeface="+mn-lt"/>
                        <a:ea typeface="Times New Roman" panose="02020603050405020304" pitchFamily="18" charset="0"/>
                        <a:cs typeface="Times New Roman" panose="02020603050405020304" pitchFamily="18" charset="0"/>
                      </a:endParaRPr>
                    </a:p>
                  </a:txBody>
                  <a:tcPr marL="56183" marR="56183" marT="0" marB="0" anchor="ct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solidFill>
                      <a:schemeClr val="accent5"/>
                    </a:solidFill>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56183" marR="56183" marT="0" marB="0" anchor="ct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solidFill>
                      <a:schemeClr val="accent5">
                        <a:lumMod val="20000"/>
                        <a:lumOff val="80000"/>
                      </a:schemeClr>
                    </a:solidFill>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57817" marR="57817" marT="0" marB="0" anchor="ctr">
                    <a:lnR w="12700" cap="flat" cmpd="sng" algn="ctr">
                      <a:solidFill>
                        <a:schemeClr val="accent5">
                          <a:lumMod val="75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58199" marR="58199" marT="0" marB="0" anchor="ctr">
                    <a:lnL w="12700" cap="flat" cmpd="sng" algn="ctr">
                      <a:solidFill>
                        <a:schemeClr val="accent5">
                          <a:lumMod val="75000"/>
                        </a:schemeClr>
                      </a:solidFill>
                      <a:prstDash val="sysDash"/>
                      <a:round/>
                      <a:headEnd type="none" w="med" len="med"/>
                      <a:tailEnd type="none" w="med" len="med"/>
                    </a:lnL>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solidFill>
                      <a:schemeClr val="accent6">
                        <a:lumMod val="20000"/>
                        <a:lumOff val="80000"/>
                      </a:schemeClr>
                    </a:solidFill>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58199" marR="58199" marT="0" marB="0" anchor="ctr">
                    <a:lnR w="12700" cap="flat" cmpd="sng" algn="ctr">
                      <a:solidFill>
                        <a:schemeClr val="accent6">
                          <a:lumMod val="75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tcPr>
                </a:tc>
                <a:tc>
                  <a:txBody>
                    <a:bodyPr/>
                    <a:lstStyle/>
                    <a:p>
                      <a:pPr algn="ctr">
                        <a:lnSpc>
                          <a:spcPct val="115000"/>
                        </a:lnSpc>
                        <a:spcAft>
                          <a:spcPts val="0"/>
                        </a:spcAft>
                      </a:pPr>
                      <a:endParaRPr lang="tr-TR" sz="1200" dirty="0">
                        <a:effectLst/>
                      </a:endParaRPr>
                    </a:p>
                  </a:txBody>
                  <a:tcPr marL="56183" marR="56183" marT="0" marB="0" anchor="ctr">
                    <a:lnL w="12700" cap="flat" cmpd="sng" algn="ctr">
                      <a:solidFill>
                        <a:schemeClr val="accent6">
                          <a:lumMod val="75000"/>
                        </a:schemeClr>
                      </a:solidFill>
                      <a:prstDash val="sysDash"/>
                      <a:round/>
                      <a:headEnd type="none" w="med" len="med"/>
                      <a:tailEnd type="none" w="med" len="med"/>
                    </a:lnL>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solidFill>
                      <a:schemeClr val="accent5">
                        <a:lumMod val="20000"/>
                        <a:lumOff val="80000"/>
                      </a:schemeClr>
                    </a:solidFill>
                  </a:tcPr>
                </a:tc>
                <a:tc>
                  <a:txBody>
                    <a:bodyPr/>
                    <a:lstStyle/>
                    <a:p>
                      <a:pPr algn="ctr">
                        <a:lnSpc>
                          <a:spcPct val="115000"/>
                        </a:lnSpc>
                        <a:spcAft>
                          <a:spcPts val="0"/>
                        </a:spcAft>
                      </a:pPr>
                      <a:endParaRPr lang="tr-TR" sz="1200" dirty="0">
                        <a:effectLst/>
                      </a:endParaRPr>
                    </a:p>
                  </a:txBody>
                  <a:tcPr marL="57817" marR="57817" marT="0" marB="0" anchor="ctr">
                    <a:lnR w="12700" cap="flat" cmpd="sng" algn="ctr">
                      <a:solidFill>
                        <a:schemeClr val="accent5">
                          <a:lumMod val="75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tcPr>
                </a:tc>
                <a:tc>
                  <a:txBody>
                    <a:bodyPr/>
                    <a:lstStyle/>
                    <a:p>
                      <a:pPr algn="ctr">
                        <a:lnSpc>
                          <a:spcPct val="115000"/>
                        </a:lnSpc>
                        <a:spcAft>
                          <a:spcPts val="0"/>
                        </a:spcAft>
                      </a:pPr>
                      <a:endParaRPr lang="tr-TR" sz="1200" dirty="0">
                        <a:effectLst/>
                      </a:endParaRPr>
                    </a:p>
                  </a:txBody>
                  <a:tcPr marL="58199" marR="58199" marT="0" marB="0" anchor="ctr">
                    <a:lnL w="12700" cap="flat" cmpd="sng" algn="ctr">
                      <a:solidFill>
                        <a:schemeClr val="accent5">
                          <a:lumMod val="75000"/>
                        </a:schemeClr>
                      </a:solidFill>
                      <a:prstDash val="sysDash"/>
                      <a:round/>
                      <a:headEnd type="none" w="med" len="med"/>
                      <a:tailEnd type="none" w="med" len="med"/>
                    </a:lnL>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solidFill>
                      <a:schemeClr val="accent6">
                        <a:lumMod val="20000"/>
                        <a:lumOff val="80000"/>
                      </a:schemeClr>
                    </a:solidFill>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58199" marR="58199" marT="0" marB="0" anchor="ctr">
                    <a:lnR w="12700" cap="flat" cmpd="sng" algn="ctr">
                      <a:solidFill>
                        <a:schemeClr val="accent6">
                          <a:lumMod val="75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56183" marR="56183" marT="0" marB="0" anchor="ctr">
                    <a:lnL w="12700" cap="flat" cmpd="sng" algn="ctr">
                      <a:solidFill>
                        <a:schemeClr val="accent6">
                          <a:lumMod val="75000"/>
                        </a:schemeClr>
                      </a:solidFill>
                      <a:prstDash val="sysDash"/>
                      <a:round/>
                      <a:headEnd type="none" w="med" len="med"/>
                      <a:tailEnd type="none" w="med" len="med"/>
                    </a:lnL>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solidFill>
                      <a:schemeClr val="accent5">
                        <a:lumMod val="20000"/>
                        <a:lumOff val="80000"/>
                      </a:schemeClr>
                    </a:solidFill>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57817" marR="57817" marT="0" marB="0" anchor="ctr">
                    <a:lnR w="12700" cap="flat" cmpd="sng" algn="ctr">
                      <a:solidFill>
                        <a:schemeClr val="accent5">
                          <a:lumMod val="75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58199" marR="58199" marT="0" marB="0" anchor="ctr">
                    <a:lnL w="12700" cap="flat" cmpd="sng" algn="ctr">
                      <a:solidFill>
                        <a:schemeClr val="accent5">
                          <a:lumMod val="75000"/>
                        </a:schemeClr>
                      </a:solidFill>
                      <a:prstDash val="sysDash"/>
                      <a:round/>
                      <a:headEnd type="none" w="med" len="med"/>
                      <a:tailEnd type="none" w="med" len="med"/>
                    </a:lnL>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solidFill>
                      <a:schemeClr val="accent6">
                        <a:lumMod val="20000"/>
                        <a:lumOff val="80000"/>
                      </a:schemeClr>
                    </a:solidFill>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58199" marR="58199" marT="0" marB="0" anchor="ctr">
                    <a:lnR w="12700" cap="flat" cmpd="sng" algn="ctr">
                      <a:solidFill>
                        <a:schemeClr val="accent6">
                          <a:lumMod val="75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56183" marR="56183" marT="0" marB="0" anchor="ctr">
                    <a:lnL w="12700" cap="flat" cmpd="sng" algn="ctr">
                      <a:solidFill>
                        <a:schemeClr val="accent6">
                          <a:lumMod val="75000"/>
                        </a:schemeClr>
                      </a:solidFill>
                      <a:prstDash val="sysDash"/>
                      <a:round/>
                      <a:headEnd type="none" w="med" len="med"/>
                      <a:tailEnd type="none" w="med" len="med"/>
                    </a:lnL>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solidFill>
                      <a:schemeClr val="accent5">
                        <a:lumMod val="20000"/>
                        <a:lumOff val="80000"/>
                      </a:schemeClr>
                    </a:solidFill>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57817" marR="57817" marT="0" marB="0" anchor="ctr">
                    <a:lnR w="12700" cap="flat" cmpd="sng" algn="ctr">
                      <a:solidFill>
                        <a:schemeClr val="accent5">
                          <a:lumMod val="75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58199" marR="58199" marT="0" marB="0" anchor="ctr">
                    <a:lnL w="12700" cap="flat" cmpd="sng" algn="ctr">
                      <a:solidFill>
                        <a:schemeClr val="accent5">
                          <a:lumMod val="75000"/>
                        </a:schemeClr>
                      </a:solidFill>
                      <a:prstDash val="sysDash"/>
                      <a:round/>
                      <a:headEnd type="none" w="med" len="med"/>
                      <a:tailEnd type="none" w="med" len="med"/>
                    </a:lnL>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solidFill>
                      <a:schemeClr val="accent6">
                        <a:lumMod val="20000"/>
                        <a:lumOff val="80000"/>
                      </a:schemeClr>
                    </a:solidFill>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58199" marR="58199" marT="0" marB="0" anchor="ct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tcPr>
                </a:tc>
                <a:extLst>
                  <a:ext uri="{0D108BD9-81ED-4DB2-BD59-A6C34878D82A}">
                    <a16:rowId xmlns:a16="http://schemas.microsoft.com/office/drawing/2014/main" val="10007"/>
                  </a:ext>
                </a:extLst>
              </a:tr>
              <a:tr h="360000">
                <a:tc>
                  <a:txBody>
                    <a:bodyPr/>
                    <a:lstStyle/>
                    <a:p>
                      <a:pPr algn="ctr">
                        <a:lnSpc>
                          <a:spcPct val="115000"/>
                        </a:lnSpc>
                        <a:spcAft>
                          <a:spcPts val="0"/>
                        </a:spcAft>
                      </a:pPr>
                      <a:r>
                        <a:rPr lang="tr-TR" sz="1200" dirty="0">
                          <a:solidFill>
                            <a:schemeClr val="bg1"/>
                          </a:solidFill>
                          <a:effectLst/>
                        </a:rPr>
                        <a:t>10.SINIF </a:t>
                      </a:r>
                      <a:endParaRPr lang="tr-TR" sz="1200" dirty="0">
                        <a:solidFill>
                          <a:schemeClr val="bg1"/>
                        </a:solidFill>
                        <a:effectLst/>
                        <a:latin typeface="+mn-lt"/>
                        <a:ea typeface="Times New Roman" panose="02020603050405020304" pitchFamily="18" charset="0"/>
                        <a:cs typeface="Times New Roman" panose="02020603050405020304" pitchFamily="18" charset="0"/>
                      </a:endParaRPr>
                    </a:p>
                  </a:txBody>
                  <a:tcPr marL="56183" marR="56183" marT="0" marB="0" anchor="ct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solidFill>
                      <a:schemeClr val="accent5"/>
                    </a:solidFill>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56183" marR="56183" marT="0" marB="0" anchor="ct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57817" marR="57817" marT="0" marB="0" anchor="ctr">
                    <a:lnR w="12700" cap="flat" cmpd="sng" algn="ctr">
                      <a:solidFill>
                        <a:schemeClr val="accent5">
                          <a:lumMod val="75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solidFill>
                      <a:schemeClr val="accent5">
                        <a:lumMod val="40000"/>
                        <a:lumOff val="60000"/>
                      </a:schemeClr>
                    </a:solidFill>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58199" marR="58199" marT="0" marB="0" anchor="ctr">
                    <a:lnL w="12700" cap="flat" cmpd="sng" algn="ctr">
                      <a:solidFill>
                        <a:schemeClr val="accent5">
                          <a:lumMod val="75000"/>
                        </a:schemeClr>
                      </a:solidFill>
                      <a:prstDash val="sysDash"/>
                      <a:round/>
                      <a:headEnd type="none" w="med" len="med"/>
                      <a:tailEnd type="none" w="med" len="med"/>
                    </a:lnL>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58199" marR="58199" marT="0" marB="0" anchor="ctr">
                    <a:lnR w="12700" cap="flat" cmpd="sng" algn="ctr">
                      <a:solidFill>
                        <a:schemeClr val="accent6">
                          <a:lumMod val="75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solidFill>
                      <a:schemeClr val="accent6">
                        <a:lumMod val="40000"/>
                        <a:lumOff val="60000"/>
                      </a:schemeClr>
                    </a:solidFill>
                  </a:tcPr>
                </a:tc>
                <a:tc>
                  <a:txBody>
                    <a:bodyPr/>
                    <a:lstStyle/>
                    <a:p>
                      <a:pPr algn="ctr">
                        <a:lnSpc>
                          <a:spcPct val="115000"/>
                        </a:lnSpc>
                        <a:spcAft>
                          <a:spcPts val="0"/>
                        </a:spcAft>
                      </a:pPr>
                      <a:endParaRPr lang="tr-TR" sz="1200" dirty="0">
                        <a:effectLst/>
                      </a:endParaRPr>
                    </a:p>
                  </a:txBody>
                  <a:tcPr marL="56183" marR="56183" marT="0" marB="0" anchor="ctr">
                    <a:lnL w="12700" cap="flat" cmpd="sng" algn="ctr">
                      <a:solidFill>
                        <a:schemeClr val="accent6">
                          <a:lumMod val="75000"/>
                        </a:schemeClr>
                      </a:solidFill>
                      <a:prstDash val="sysDash"/>
                      <a:round/>
                      <a:headEnd type="none" w="med" len="med"/>
                      <a:tailEnd type="none" w="med" len="med"/>
                    </a:lnL>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57817" marR="57817" marT="0" marB="0" anchor="ctr">
                    <a:lnR w="12700" cap="flat" cmpd="sng" algn="ctr">
                      <a:solidFill>
                        <a:schemeClr val="accent5">
                          <a:lumMod val="75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solidFill>
                      <a:schemeClr val="accent5">
                        <a:lumMod val="40000"/>
                        <a:lumOff val="60000"/>
                      </a:schemeClr>
                    </a:solidFill>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58199" marR="58199" marT="0" marB="0" anchor="ctr">
                    <a:lnL w="12700" cap="flat" cmpd="sng" algn="ctr">
                      <a:solidFill>
                        <a:schemeClr val="accent5">
                          <a:lumMod val="75000"/>
                        </a:schemeClr>
                      </a:solidFill>
                      <a:prstDash val="sysDash"/>
                      <a:round/>
                      <a:headEnd type="none" w="med" len="med"/>
                      <a:tailEnd type="none" w="med" len="med"/>
                    </a:lnL>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58199" marR="58199" marT="0" marB="0" anchor="ctr">
                    <a:lnR w="12700" cap="flat" cmpd="sng" algn="ctr">
                      <a:solidFill>
                        <a:schemeClr val="accent6">
                          <a:lumMod val="75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solidFill>
                      <a:schemeClr val="accent6">
                        <a:lumMod val="40000"/>
                        <a:lumOff val="60000"/>
                      </a:schemeClr>
                    </a:solidFill>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56183" marR="56183" marT="0" marB="0" anchor="ctr">
                    <a:lnL w="12700" cap="flat" cmpd="sng" algn="ctr">
                      <a:solidFill>
                        <a:schemeClr val="accent6">
                          <a:lumMod val="75000"/>
                        </a:schemeClr>
                      </a:solidFill>
                      <a:prstDash val="sysDash"/>
                      <a:round/>
                      <a:headEnd type="none" w="med" len="med"/>
                      <a:tailEnd type="none" w="med" len="med"/>
                    </a:lnL>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57817" marR="57817" marT="0" marB="0" anchor="ctr">
                    <a:lnR w="12700" cap="flat" cmpd="sng" algn="ctr">
                      <a:solidFill>
                        <a:schemeClr val="accent5">
                          <a:lumMod val="75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solidFill>
                      <a:schemeClr val="accent5">
                        <a:lumMod val="40000"/>
                        <a:lumOff val="60000"/>
                      </a:schemeClr>
                    </a:solidFill>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58199" marR="58199" marT="0" marB="0" anchor="ctr">
                    <a:lnL w="12700" cap="flat" cmpd="sng" algn="ctr">
                      <a:solidFill>
                        <a:schemeClr val="accent5">
                          <a:lumMod val="75000"/>
                        </a:schemeClr>
                      </a:solidFill>
                      <a:prstDash val="sysDash"/>
                      <a:round/>
                      <a:headEnd type="none" w="med" len="med"/>
                      <a:tailEnd type="none" w="med" len="med"/>
                    </a:lnL>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58199" marR="58199" marT="0" marB="0" anchor="ctr">
                    <a:lnR w="12700" cap="flat" cmpd="sng" algn="ctr">
                      <a:solidFill>
                        <a:schemeClr val="accent6">
                          <a:lumMod val="75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solidFill>
                      <a:schemeClr val="accent6">
                        <a:lumMod val="40000"/>
                        <a:lumOff val="60000"/>
                      </a:schemeClr>
                    </a:solidFill>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56183" marR="56183" marT="0" marB="0" anchor="ctr">
                    <a:lnL w="12700" cap="flat" cmpd="sng" algn="ctr">
                      <a:solidFill>
                        <a:schemeClr val="accent6">
                          <a:lumMod val="75000"/>
                        </a:schemeClr>
                      </a:solidFill>
                      <a:prstDash val="sysDash"/>
                      <a:round/>
                      <a:headEnd type="none" w="med" len="med"/>
                      <a:tailEnd type="none" w="med" len="med"/>
                    </a:lnL>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57817" marR="57817" marT="0" marB="0" anchor="ctr">
                    <a:lnR w="12700" cap="flat" cmpd="sng" algn="ctr">
                      <a:solidFill>
                        <a:schemeClr val="accent5">
                          <a:lumMod val="75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solidFill>
                      <a:schemeClr val="accent5">
                        <a:lumMod val="40000"/>
                        <a:lumOff val="60000"/>
                      </a:schemeClr>
                    </a:solidFill>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58199" marR="58199" marT="0" marB="0" anchor="ctr">
                    <a:lnL w="12700" cap="flat" cmpd="sng" algn="ctr">
                      <a:solidFill>
                        <a:schemeClr val="accent5">
                          <a:lumMod val="75000"/>
                        </a:schemeClr>
                      </a:solidFill>
                      <a:prstDash val="sysDash"/>
                      <a:round/>
                      <a:headEnd type="none" w="med" len="med"/>
                      <a:tailEnd type="none" w="med" len="med"/>
                    </a:lnL>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58199" marR="58199" marT="0" marB="0" anchor="ct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8"/>
                  </a:ext>
                </a:extLst>
              </a:tr>
              <a:tr h="360000">
                <a:tc>
                  <a:txBody>
                    <a:bodyPr/>
                    <a:lstStyle/>
                    <a:p>
                      <a:pPr algn="ctr">
                        <a:lnSpc>
                          <a:spcPct val="115000"/>
                        </a:lnSpc>
                        <a:spcAft>
                          <a:spcPts val="0"/>
                        </a:spcAft>
                      </a:pPr>
                      <a:r>
                        <a:rPr lang="tr-TR" sz="1200" dirty="0">
                          <a:solidFill>
                            <a:schemeClr val="bg1"/>
                          </a:solidFill>
                          <a:effectLst/>
                        </a:rPr>
                        <a:t>11.SINIF </a:t>
                      </a:r>
                      <a:endParaRPr lang="tr-TR" sz="1200" dirty="0">
                        <a:solidFill>
                          <a:schemeClr val="bg1"/>
                        </a:solidFill>
                        <a:effectLst/>
                        <a:latin typeface="+mn-lt"/>
                        <a:ea typeface="Times New Roman" panose="02020603050405020304" pitchFamily="18" charset="0"/>
                        <a:cs typeface="Times New Roman" panose="02020603050405020304" pitchFamily="18" charset="0"/>
                      </a:endParaRPr>
                    </a:p>
                  </a:txBody>
                  <a:tcPr marL="56183" marR="56183" marT="0" marB="0" anchor="ct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solidFill>
                      <a:schemeClr val="accent5"/>
                    </a:solidFill>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56183" marR="56183" marT="0" marB="0" anchor="ct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solidFill>
                      <a:schemeClr val="accent5">
                        <a:lumMod val="20000"/>
                        <a:lumOff val="80000"/>
                      </a:schemeClr>
                    </a:solidFill>
                  </a:tcPr>
                </a:tc>
                <a:tc>
                  <a:txBody>
                    <a:bodyPr/>
                    <a:lstStyle/>
                    <a:p>
                      <a:pPr algn="ctr">
                        <a:lnSpc>
                          <a:spcPct val="115000"/>
                        </a:lnSpc>
                        <a:spcAft>
                          <a:spcPts val="0"/>
                        </a:spcAft>
                        <a:tabLst>
                          <a:tab pos="342900" algn="l"/>
                          <a:tab pos="535940" algn="ctr"/>
                        </a:tabLst>
                      </a:pPr>
                      <a:endParaRPr lang="tr-TR" sz="1200" b="0" dirty="0">
                        <a:effectLst/>
                        <a:latin typeface="+mn-lt"/>
                        <a:ea typeface="Times New Roman" panose="02020603050405020304" pitchFamily="18" charset="0"/>
                        <a:cs typeface="Times New Roman" panose="02020603050405020304" pitchFamily="18" charset="0"/>
                      </a:endParaRPr>
                    </a:p>
                  </a:txBody>
                  <a:tcPr marL="57817" marR="57817" marT="0" marB="0" anchor="ctr">
                    <a:lnR w="12700" cap="flat" cmpd="sng" algn="ctr">
                      <a:solidFill>
                        <a:schemeClr val="accent5">
                          <a:lumMod val="75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58199" marR="58199" marT="0" marB="0" anchor="ctr">
                    <a:lnL w="12700" cap="flat" cmpd="sng" algn="ctr">
                      <a:solidFill>
                        <a:schemeClr val="accent5">
                          <a:lumMod val="75000"/>
                        </a:schemeClr>
                      </a:solidFill>
                      <a:prstDash val="sysDash"/>
                      <a:round/>
                      <a:headEnd type="none" w="med" len="med"/>
                      <a:tailEnd type="none" w="med" len="med"/>
                    </a:lnL>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solidFill>
                      <a:schemeClr val="accent6">
                        <a:lumMod val="20000"/>
                        <a:lumOff val="80000"/>
                      </a:schemeClr>
                    </a:solidFill>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58199" marR="58199" marT="0" marB="0" anchor="ctr">
                    <a:lnR w="12700" cap="flat" cmpd="sng" algn="ctr">
                      <a:solidFill>
                        <a:schemeClr val="accent6">
                          <a:lumMod val="75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56183" marR="56183" marT="0" marB="0" anchor="ctr">
                    <a:lnL w="12700" cap="flat" cmpd="sng" algn="ctr">
                      <a:solidFill>
                        <a:schemeClr val="accent6">
                          <a:lumMod val="75000"/>
                        </a:schemeClr>
                      </a:solidFill>
                      <a:prstDash val="sysDash"/>
                      <a:round/>
                      <a:headEnd type="none" w="med" len="med"/>
                      <a:tailEnd type="none" w="med" len="med"/>
                    </a:lnL>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solidFill>
                      <a:schemeClr val="accent5">
                        <a:lumMod val="20000"/>
                        <a:lumOff val="80000"/>
                      </a:schemeClr>
                    </a:solidFill>
                  </a:tcPr>
                </a:tc>
                <a:tc>
                  <a:txBody>
                    <a:bodyPr/>
                    <a:lstStyle/>
                    <a:p>
                      <a:pPr algn="ctr">
                        <a:lnSpc>
                          <a:spcPct val="115000"/>
                        </a:lnSpc>
                        <a:spcAft>
                          <a:spcPts val="0"/>
                        </a:spcAft>
                      </a:pPr>
                      <a:endParaRPr lang="tr-TR" sz="1200" dirty="0">
                        <a:effectLst/>
                      </a:endParaRPr>
                    </a:p>
                  </a:txBody>
                  <a:tcPr marL="57817" marR="57817" marT="0" marB="0" anchor="ctr">
                    <a:lnR w="12700" cap="flat" cmpd="sng" algn="ctr">
                      <a:solidFill>
                        <a:schemeClr val="accent5">
                          <a:lumMod val="75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58199" marR="58199" marT="0" marB="0" anchor="ctr">
                    <a:lnL w="12700" cap="flat" cmpd="sng" algn="ctr">
                      <a:solidFill>
                        <a:schemeClr val="accent5">
                          <a:lumMod val="75000"/>
                        </a:schemeClr>
                      </a:solidFill>
                      <a:prstDash val="sysDash"/>
                      <a:round/>
                      <a:headEnd type="none" w="med" len="med"/>
                      <a:tailEnd type="none" w="med" len="med"/>
                    </a:lnL>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solidFill>
                      <a:schemeClr val="accent6">
                        <a:lumMod val="20000"/>
                        <a:lumOff val="80000"/>
                      </a:schemeClr>
                    </a:solidFill>
                  </a:tcPr>
                </a:tc>
                <a:tc>
                  <a:txBody>
                    <a:bodyPr/>
                    <a:lstStyle/>
                    <a:p>
                      <a:pPr algn="ctr">
                        <a:lnSpc>
                          <a:spcPct val="115000"/>
                        </a:lnSpc>
                        <a:spcAft>
                          <a:spcPts val="0"/>
                        </a:spcAft>
                      </a:pPr>
                      <a:endParaRPr lang="tr-TR" sz="1200" dirty="0">
                        <a:effectLst/>
                      </a:endParaRPr>
                    </a:p>
                  </a:txBody>
                  <a:tcPr marL="58199" marR="58199" marT="0" marB="0" anchor="ctr">
                    <a:lnR w="12700" cap="flat" cmpd="sng" algn="ctr">
                      <a:solidFill>
                        <a:schemeClr val="accent6">
                          <a:lumMod val="75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56183" marR="56183" marT="0" marB="0" anchor="ctr">
                    <a:lnL w="12700" cap="flat" cmpd="sng" algn="ctr">
                      <a:solidFill>
                        <a:schemeClr val="accent6">
                          <a:lumMod val="75000"/>
                        </a:schemeClr>
                      </a:solidFill>
                      <a:prstDash val="sysDash"/>
                      <a:round/>
                      <a:headEnd type="none" w="med" len="med"/>
                      <a:tailEnd type="none" w="med" len="med"/>
                    </a:lnL>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solidFill>
                      <a:schemeClr val="accent5">
                        <a:lumMod val="20000"/>
                        <a:lumOff val="80000"/>
                      </a:schemeClr>
                    </a:solidFill>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57817" marR="57817" marT="0" marB="0" anchor="ctr">
                    <a:lnR w="12700" cap="flat" cmpd="sng" algn="ctr">
                      <a:solidFill>
                        <a:schemeClr val="accent5">
                          <a:lumMod val="75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58199" marR="58199" marT="0" marB="0" anchor="ctr">
                    <a:lnL w="12700" cap="flat" cmpd="sng" algn="ctr">
                      <a:solidFill>
                        <a:schemeClr val="accent5">
                          <a:lumMod val="75000"/>
                        </a:schemeClr>
                      </a:solidFill>
                      <a:prstDash val="sysDash"/>
                      <a:round/>
                      <a:headEnd type="none" w="med" len="med"/>
                      <a:tailEnd type="none" w="med" len="med"/>
                    </a:lnL>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solidFill>
                      <a:schemeClr val="accent6">
                        <a:lumMod val="20000"/>
                        <a:lumOff val="80000"/>
                      </a:schemeClr>
                    </a:solidFill>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58199" marR="58199" marT="0" marB="0" anchor="ctr">
                    <a:lnR w="12700" cap="flat" cmpd="sng" algn="ctr">
                      <a:solidFill>
                        <a:schemeClr val="accent6">
                          <a:lumMod val="75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56183" marR="56183" marT="0" marB="0" anchor="ctr">
                    <a:lnL w="12700" cap="flat" cmpd="sng" algn="ctr">
                      <a:solidFill>
                        <a:schemeClr val="accent6">
                          <a:lumMod val="75000"/>
                        </a:schemeClr>
                      </a:solidFill>
                      <a:prstDash val="sysDash"/>
                      <a:round/>
                      <a:headEnd type="none" w="med" len="med"/>
                      <a:tailEnd type="none" w="med" len="med"/>
                    </a:lnL>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solidFill>
                      <a:schemeClr val="accent5">
                        <a:lumMod val="20000"/>
                        <a:lumOff val="80000"/>
                      </a:schemeClr>
                    </a:solidFill>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57817" marR="57817" marT="0" marB="0" anchor="ctr">
                    <a:lnR w="12700" cap="flat" cmpd="sng" algn="ctr">
                      <a:solidFill>
                        <a:schemeClr val="accent5">
                          <a:lumMod val="75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58199" marR="58199" marT="0" marB="0" anchor="ctr">
                    <a:lnL w="12700" cap="flat" cmpd="sng" algn="ctr">
                      <a:solidFill>
                        <a:schemeClr val="accent5">
                          <a:lumMod val="75000"/>
                        </a:schemeClr>
                      </a:solidFill>
                      <a:prstDash val="sysDash"/>
                      <a:round/>
                      <a:headEnd type="none" w="med" len="med"/>
                      <a:tailEnd type="none" w="med" len="med"/>
                    </a:lnL>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solidFill>
                      <a:schemeClr val="accent6">
                        <a:lumMod val="20000"/>
                        <a:lumOff val="80000"/>
                      </a:schemeClr>
                    </a:solidFill>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58199" marR="58199" marT="0" marB="0" anchor="ct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tcPr>
                </a:tc>
                <a:extLst>
                  <a:ext uri="{0D108BD9-81ED-4DB2-BD59-A6C34878D82A}">
                    <a16:rowId xmlns:a16="http://schemas.microsoft.com/office/drawing/2014/main" val="10009"/>
                  </a:ext>
                </a:extLst>
              </a:tr>
              <a:tr h="360000">
                <a:tc>
                  <a:txBody>
                    <a:bodyPr/>
                    <a:lstStyle/>
                    <a:p>
                      <a:pPr algn="ctr">
                        <a:lnSpc>
                          <a:spcPct val="115000"/>
                        </a:lnSpc>
                        <a:spcAft>
                          <a:spcPts val="0"/>
                        </a:spcAft>
                      </a:pPr>
                      <a:r>
                        <a:rPr lang="tr-TR" sz="1200" dirty="0">
                          <a:solidFill>
                            <a:schemeClr val="bg1"/>
                          </a:solidFill>
                          <a:effectLst/>
                        </a:rPr>
                        <a:t>12.SINIF </a:t>
                      </a:r>
                      <a:endParaRPr lang="tr-TR" sz="1200" dirty="0">
                        <a:solidFill>
                          <a:schemeClr val="bg1"/>
                        </a:solidFill>
                        <a:effectLst/>
                        <a:latin typeface="+mn-lt"/>
                        <a:ea typeface="Times New Roman" panose="02020603050405020304" pitchFamily="18" charset="0"/>
                        <a:cs typeface="Times New Roman" panose="02020603050405020304" pitchFamily="18" charset="0"/>
                      </a:endParaRPr>
                    </a:p>
                  </a:txBody>
                  <a:tcPr marL="56183" marR="56183" marT="0" marB="0" anchor="ctr">
                    <a:lnT w="12700" cap="flat" cmpd="sng" algn="ctr">
                      <a:solidFill>
                        <a:schemeClr val="bg1"/>
                      </a:solidFill>
                      <a:prstDash val="sysDash"/>
                      <a:round/>
                      <a:headEnd type="none" w="med" len="med"/>
                      <a:tailEnd type="none" w="med" len="med"/>
                    </a:lnT>
                    <a:lnB w="12700" cap="flat" cmpd="sng" algn="ctr">
                      <a:solidFill>
                        <a:schemeClr val="bg1"/>
                      </a:solidFill>
                      <a:prstDash val="sysDash"/>
                      <a:round/>
                      <a:headEnd type="none" w="med" len="med"/>
                      <a:tailEnd type="none" w="med" len="med"/>
                    </a:lnB>
                    <a:solidFill>
                      <a:schemeClr val="accent5"/>
                    </a:solidFill>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56183" marR="56183" marT="0" marB="0" anchor="ct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57817" marR="57817" marT="0" marB="0" anchor="ctr">
                    <a:lnR w="12700" cap="flat" cmpd="sng" algn="ctr">
                      <a:solidFill>
                        <a:schemeClr val="accent5">
                          <a:lumMod val="75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solidFill>
                      <a:schemeClr val="accent5">
                        <a:lumMod val="40000"/>
                        <a:lumOff val="60000"/>
                      </a:schemeClr>
                    </a:solidFill>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58199" marR="58199" marT="0" marB="0" anchor="ctr">
                    <a:lnL w="12700" cap="flat" cmpd="sng" algn="ctr">
                      <a:solidFill>
                        <a:schemeClr val="accent5">
                          <a:lumMod val="75000"/>
                        </a:schemeClr>
                      </a:solidFill>
                      <a:prstDash val="sysDash"/>
                      <a:round/>
                      <a:headEnd type="none" w="med" len="med"/>
                      <a:tailEnd type="none" w="med" len="med"/>
                    </a:lnL>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58199" marR="58199" marT="0" marB="0" anchor="ctr">
                    <a:lnR w="12700" cap="flat" cmpd="sng" algn="ctr">
                      <a:solidFill>
                        <a:schemeClr val="accent6">
                          <a:lumMod val="75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solidFill>
                      <a:schemeClr val="accent6">
                        <a:lumMod val="40000"/>
                        <a:lumOff val="60000"/>
                      </a:schemeClr>
                    </a:solidFill>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56183" marR="56183" marT="0" marB="0" anchor="ctr">
                    <a:lnL w="12700" cap="flat" cmpd="sng" algn="ctr">
                      <a:solidFill>
                        <a:schemeClr val="accent6">
                          <a:lumMod val="75000"/>
                        </a:schemeClr>
                      </a:solidFill>
                      <a:prstDash val="sysDash"/>
                      <a:round/>
                      <a:headEnd type="none" w="med" len="med"/>
                      <a:tailEnd type="none" w="med" len="med"/>
                    </a:lnL>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57817" marR="57817" marT="0" marB="0" anchor="ctr">
                    <a:lnR w="12700" cap="flat" cmpd="sng" algn="ctr">
                      <a:solidFill>
                        <a:schemeClr val="accent5">
                          <a:lumMod val="75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solidFill>
                      <a:schemeClr val="accent5">
                        <a:lumMod val="40000"/>
                        <a:lumOff val="60000"/>
                      </a:schemeClr>
                    </a:solidFill>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58199" marR="58199" marT="0" marB="0" anchor="ctr">
                    <a:lnL w="12700" cap="flat" cmpd="sng" algn="ctr">
                      <a:solidFill>
                        <a:schemeClr val="accent5">
                          <a:lumMod val="75000"/>
                        </a:schemeClr>
                      </a:solidFill>
                      <a:prstDash val="sysDash"/>
                      <a:round/>
                      <a:headEnd type="none" w="med" len="med"/>
                      <a:tailEnd type="none" w="med" len="med"/>
                    </a:lnL>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58199" marR="58199" marT="0" marB="0" anchor="ctr">
                    <a:lnR w="12700" cap="flat" cmpd="sng" algn="ctr">
                      <a:solidFill>
                        <a:schemeClr val="accent6">
                          <a:lumMod val="75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solidFill>
                      <a:schemeClr val="accent6">
                        <a:lumMod val="40000"/>
                        <a:lumOff val="60000"/>
                      </a:schemeClr>
                    </a:solidFill>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56183" marR="56183" marT="0" marB="0" anchor="ctr">
                    <a:lnL w="12700" cap="flat" cmpd="sng" algn="ctr">
                      <a:solidFill>
                        <a:schemeClr val="accent6">
                          <a:lumMod val="75000"/>
                        </a:schemeClr>
                      </a:solidFill>
                      <a:prstDash val="sysDash"/>
                      <a:round/>
                      <a:headEnd type="none" w="med" len="med"/>
                      <a:tailEnd type="none" w="med" len="med"/>
                    </a:lnL>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57817" marR="57817" marT="0" marB="0" anchor="ctr">
                    <a:lnR w="12700" cap="flat" cmpd="sng" algn="ctr">
                      <a:solidFill>
                        <a:schemeClr val="accent5">
                          <a:lumMod val="75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solidFill>
                      <a:schemeClr val="accent5">
                        <a:lumMod val="40000"/>
                        <a:lumOff val="60000"/>
                      </a:schemeClr>
                    </a:solidFill>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58199" marR="58199" marT="0" marB="0" anchor="ctr">
                    <a:lnL w="12700" cap="flat" cmpd="sng" algn="ctr">
                      <a:solidFill>
                        <a:schemeClr val="accent5">
                          <a:lumMod val="75000"/>
                        </a:schemeClr>
                      </a:solidFill>
                      <a:prstDash val="sysDash"/>
                      <a:round/>
                      <a:headEnd type="none" w="med" len="med"/>
                      <a:tailEnd type="none" w="med" len="med"/>
                    </a:lnL>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58199" marR="58199" marT="0" marB="0" anchor="ctr">
                    <a:lnR w="12700" cap="flat" cmpd="sng" algn="ctr">
                      <a:solidFill>
                        <a:schemeClr val="accent6">
                          <a:lumMod val="75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solidFill>
                      <a:schemeClr val="accent6">
                        <a:lumMod val="40000"/>
                        <a:lumOff val="60000"/>
                      </a:schemeClr>
                    </a:solidFill>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56183" marR="56183" marT="0" marB="0" anchor="ctr">
                    <a:lnL w="12700" cap="flat" cmpd="sng" algn="ctr">
                      <a:solidFill>
                        <a:schemeClr val="accent6">
                          <a:lumMod val="75000"/>
                        </a:schemeClr>
                      </a:solidFill>
                      <a:prstDash val="sysDash"/>
                      <a:round/>
                      <a:headEnd type="none" w="med" len="med"/>
                      <a:tailEnd type="none" w="med" len="med"/>
                    </a:lnL>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57817" marR="57817" marT="0" marB="0" anchor="ctr">
                    <a:lnR w="12700" cap="flat" cmpd="sng" algn="ctr">
                      <a:solidFill>
                        <a:schemeClr val="accent5">
                          <a:lumMod val="75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solidFill>
                      <a:schemeClr val="accent5">
                        <a:lumMod val="40000"/>
                        <a:lumOff val="60000"/>
                      </a:schemeClr>
                    </a:solidFill>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58199" marR="58199" marT="0" marB="0" anchor="ctr">
                    <a:lnL w="12700" cap="flat" cmpd="sng" algn="ctr">
                      <a:solidFill>
                        <a:schemeClr val="accent5">
                          <a:lumMod val="75000"/>
                        </a:schemeClr>
                      </a:solidFill>
                      <a:prstDash val="sysDash"/>
                      <a:round/>
                      <a:headEnd type="none" w="med" len="med"/>
                      <a:tailEnd type="none" w="med" len="med"/>
                    </a:lnL>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58199" marR="58199" marT="0" marB="0" anchor="ct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10"/>
                  </a:ext>
                </a:extLst>
              </a:tr>
              <a:tr h="370840">
                <a:tc>
                  <a:txBody>
                    <a:bodyPr/>
                    <a:lstStyle/>
                    <a:p>
                      <a:pPr algn="ctr">
                        <a:lnSpc>
                          <a:spcPct val="115000"/>
                        </a:lnSpc>
                        <a:spcAft>
                          <a:spcPts val="0"/>
                        </a:spcAft>
                      </a:pPr>
                      <a:r>
                        <a:rPr lang="tr-TR" sz="1200" dirty="0">
                          <a:solidFill>
                            <a:schemeClr val="bg1"/>
                          </a:solidFill>
                          <a:effectLst/>
                        </a:rPr>
                        <a:t>MEZUN</a:t>
                      </a:r>
                    </a:p>
                    <a:p>
                      <a:pPr algn="ctr">
                        <a:lnSpc>
                          <a:spcPct val="115000"/>
                        </a:lnSpc>
                        <a:spcAft>
                          <a:spcPts val="0"/>
                        </a:spcAft>
                      </a:pPr>
                      <a:r>
                        <a:rPr lang="tr-TR" sz="1200" dirty="0">
                          <a:solidFill>
                            <a:schemeClr val="bg1"/>
                          </a:solidFill>
                          <a:effectLst/>
                        </a:rPr>
                        <a:t>(H.E.M.) </a:t>
                      </a:r>
                      <a:endParaRPr lang="tr-TR" sz="1200" dirty="0">
                        <a:solidFill>
                          <a:schemeClr val="bg1"/>
                        </a:solidFill>
                        <a:effectLst/>
                        <a:latin typeface="+mn-lt"/>
                        <a:ea typeface="Times New Roman" panose="02020603050405020304" pitchFamily="18" charset="0"/>
                        <a:cs typeface="Times New Roman" panose="02020603050405020304" pitchFamily="18" charset="0"/>
                      </a:endParaRPr>
                    </a:p>
                  </a:txBody>
                  <a:tcPr marL="56183" marR="56183" marT="0" marB="0" anchor="ctr">
                    <a:lnT w="12700" cap="flat" cmpd="sng" algn="ctr">
                      <a:solidFill>
                        <a:schemeClr val="bg1"/>
                      </a:solidFill>
                      <a:prstDash val="sysDash"/>
                      <a:round/>
                      <a:headEnd type="none" w="med" len="med"/>
                      <a:tailEnd type="none" w="med" len="med"/>
                    </a:lnT>
                    <a:solidFill>
                      <a:schemeClr val="accent5"/>
                    </a:solidFill>
                  </a:tcPr>
                </a:tc>
                <a:tc>
                  <a:txBody>
                    <a:bodyPr/>
                    <a:lstStyle/>
                    <a:p>
                      <a:pPr algn="ctr"/>
                      <a:endParaRPr lang="tr-TR" sz="1200" b="0" dirty="0">
                        <a:latin typeface="+mn-lt"/>
                      </a:endParaRPr>
                    </a:p>
                  </a:txBody>
                  <a:tcPr anchor="ct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solidFill>
                      <a:schemeClr val="accent5">
                        <a:lumMod val="20000"/>
                        <a:lumOff val="80000"/>
                      </a:schemeClr>
                    </a:solidFill>
                  </a:tcPr>
                </a:tc>
                <a:tc>
                  <a:txBody>
                    <a:bodyPr/>
                    <a:lstStyle/>
                    <a:p>
                      <a:pPr algn="ctr"/>
                      <a:endParaRPr lang="tr-TR" sz="1200" b="0" dirty="0">
                        <a:latin typeface="+mn-lt"/>
                      </a:endParaRPr>
                    </a:p>
                  </a:txBody>
                  <a:tcPr anchor="ctr">
                    <a:lnR w="12700" cap="flat" cmpd="sng" algn="ctr">
                      <a:solidFill>
                        <a:schemeClr val="accent5">
                          <a:lumMod val="75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58199" marR="58199" marT="0" marB="0" anchor="ctr">
                    <a:lnL w="12700" cap="flat" cmpd="sng" algn="ctr">
                      <a:solidFill>
                        <a:schemeClr val="accent5">
                          <a:lumMod val="75000"/>
                        </a:schemeClr>
                      </a:solidFill>
                      <a:prstDash val="sysDash"/>
                      <a:round/>
                      <a:headEnd type="none" w="med" len="med"/>
                      <a:tailEnd type="none" w="med" len="med"/>
                    </a:lnL>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solidFill>
                      <a:schemeClr val="accent6">
                        <a:lumMod val="20000"/>
                        <a:lumOff val="80000"/>
                      </a:schemeClr>
                    </a:solidFill>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58199" marR="58199" marT="0" marB="0" anchor="ctr">
                    <a:lnR w="12700" cap="flat" cmpd="sng" algn="ctr">
                      <a:solidFill>
                        <a:schemeClr val="accent6">
                          <a:lumMod val="75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56183" marR="56183" marT="0" marB="0" anchor="ctr">
                    <a:lnL w="12700" cap="flat" cmpd="sng" algn="ctr">
                      <a:solidFill>
                        <a:schemeClr val="accent6">
                          <a:lumMod val="75000"/>
                        </a:schemeClr>
                      </a:solidFill>
                      <a:prstDash val="sysDash"/>
                      <a:round/>
                      <a:headEnd type="none" w="med" len="med"/>
                      <a:tailEnd type="none" w="med" len="med"/>
                    </a:lnL>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solidFill>
                      <a:schemeClr val="accent5">
                        <a:lumMod val="20000"/>
                        <a:lumOff val="80000"/>
                      </a:schemeClr>
                    </a:solidFill>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57817" marR="57817" marT="0" marB="0" anchor="ctr">
                    <a:lnR w="12700" cap="flat" cmpd="sng" algn="ctr">
                      <a:solidFill>
                        <a:schemeClr val="accent5">
                          <a:lumMod val="75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58199" marR="58199" marT="0" marB="0" anchor="ctr">
                    <a:lnL w="12700" cap="flat" cmpd="sng" algn="ctr">
                      <a:solidFill>
                        <a:schemeClr val="accent5">
                          <a:lumMod val="75000"/>
                        </a:schemeClr>
                      </a:solidFill>
                      <a:prstDash val="sysDash"/>
                      <a:round/>
                      <a:headEnd type="none" w="med" len="med"/>
                      <a:tailEnd type="none" w="med" len="med"/>
                    </a:lnL>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solidFill>
                      <a:schemeClr val="accent6">
                        <a:lumMod val="20000"/>
                        <a:lumOff val="80000"/>
                      </a:schemeClr>
                    </a:solidFill>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58199" marR="58199" marT="0" marB="0" anchor="ctr">
                    <a:lnR w="12700" cap="flat" cmpd="sng" algn="ctr">
                      <a:solidFill>
                        <a:schemeClr val="accent6">
                          <a:lumMod val="75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56183" marR="56183" marT="0" marB="0" anchor="ctr">
                    <a:lnL w="12700" cap="flat" cmpd="sng" algn="ctr">
                      <a:solidFill>
                        <a:schemeClr val="accent6">
                          <a:lumMod val="75000"/>
                        </a:schemeClr>
                      </a:solidFill>
                      <a:prstDash val="sysDash"/>
                      <a:round/>
                      <a:headEnd type="none" w="med" len="med"/>
                      <a:tailEnd type="none" w="med" len="med"/>
                    </a:lnL>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solidFill>
                      <a:schemeClr val="accent5">
                        <a:lumMod val="20000"/>
                        <a:lumOff val="80000"/>
                      </a:schemeClr>
                    </a:solidFill>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57817" marR="57817" marT="0" marB="0" anchor="ctr">
                    <a:lnR w="12700" cap="flat" cmpd="sng" algn="ctr">
                      <a:solidFill>
                        <a:schemeClr val="accent5">
                          <a:lumMod val="75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58199" marR="58199" marT="0" marB="0" anchor="ctr">
                    <a:lnL w="12700" cap="flat" cmpd="sng" algn="ctr">
                      <a:solidFill>
                        <a:schemeClr val="accent5">
                          <a:lumMod val="75000"/>
                        </a:schemeClr>
                      </a:solidFill>
                      <a:prstDash val="sysDash"/>
                      <a:round/>
                      <a:headEnd type="none" w="med" len="med"/>
                      <a:tailEnd type="none" w="med" len="med"/>
                    </a:lnL>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solidFill>
                      <a:schemeClr val="accent6">
                        <a:lumMod val="20000"/>
                        <a:lumOff val="80000"/>
                      </a:schemeClr>
                    </a:solidFill>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58199" marR="58199" marT="0" marB="0" anchor="ctr">
                    <a:lnR w="12700" cap="flat" cmpd="sng" algn="ctr">
                      <a:solidFill>
                        <a:schemeClr val="accent6">
                          <a:lumMod val="75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56183" marR="56183" marT="0" marB="0" anchor="ctr">
                    <a:lnL w="12700" cap="flat" cmpd="sng" algn="ctr">
                      <a:solidFill>
                        <a:schemeClr val="accent6">
                          <a:lumMod val="75000"/>
                        </a:schemeClr>
                      </a:solidFill>
                      <a:prstDash val="sysDash"/>
                      <a:round/>
                      <a:headEnd type="none" w="med" len="med"/>
                      <a:tailEnd type="none" w="med" len="med"/>
                    </a:lnL>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solidFill>
                      <a:schemeClr val="accent5">
                        <a:lumMod val="20000"/>
                        <a:lumOff val="80000"/>
                      </a:schemeClr>
                    </a:solidFill>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57817" marR="57817" marT="0" marB="0" anchor="ctr">
                    <a:lnR w="12700" cap="flat" cmpd="sng" algn="ctr">
                      <a:solidFill>
                        <a:schemeClr val="accent5">
                          <a:lumMod val="75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58199" marR="58199" marT="0" marB="0" anchor="ctr">
                    <a:lnL w="12700" cap="flat" cmpd="sng" algn="ctr">
                      <a:solidFill>
                        <a:schemeClr val="accent5">
                          <a:lumMod val="75000"/>
                        </a:schemeClr>
                      </a:solidFill>
                      <a:prstDash val="sysDash"/>
                      <a:round/>
                      <a:headEnd type="none" w="med" len="med"/>
                      <a:tailEnd type="none" w="med" len="med"/>
                    </a:lnL>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solidFill>
                      <a:schemeClr val="accent6">
                        <a:lumMod val="20000"/>
                        <a:lumOff val="80000"/>
                      </a:schemeClr>
                    </a:solidFill>
                  </a:tcPr>
                </a:tc>
                <a:tc>
                  <a:txBody>
                    <a:bodyPr/>
                    <a:lstStyle/>
                    <a:p>
                      <a:pPr algn="ctr">
                        <a:lnSpc>
                          <a:spcPct val="115000"/>
                        </a:lnSpc>
                        <a:spcAft>
                          <a:spcPts val="0"/>
                        </a:spcAft>
                      </a:pPr>
                      <a:endParaRPr lang="tr-TR" sz="1200" b="0" dirty="0">
                        <a:effectLst/>
                        <a:latin typeface="+mn-lt"/>
                        <a:ea typeface="Times New Roman" panose="02020603050405020304" pitchFamily="18" charset="0"/>
                        <a:cs typeface="Times New Roman" panose="02020603050405020304" pitchFamily="18" charset="0"/>
                      </a:endParaRPr>
                    </a:p>
                  </a:txBody>
                  <a:tcPr marL="58199" marR="58199" marT="0" marB="0" anchor="ct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tcPr>
                </a:tc>
                <a:extLst>
                  <a:ext uri="{0D108BD9-81ED-4DB2-BD59-A6C34878D82A}">
                    <a16:rowId xmlns:a16="http://schemas.microsoft.com/office/drawing/2014/main" val="10011"/>
                  </a:ext>
                </a:extLst>
              </a:tr>
              <a:tr h="504000">
                <a:tc>
                  <a:txBody>
                    <a:bodyPr/>
                    <a:lstStyle/>
                    <a:p>
                      <a:pPr algn="ctr"/>
                      <a:r>
                        <a:rPr lang="tr-TR" sz="1200" b="1" dirty="0">
                          <a:solidFill>
                            <a:schemeClr val="bg1"/>
                          </a:solidFill>
                        </a:rPr>
                        <a:t>TOPLAM</a:t>
                      </a:r>
                      <a:endParaRPr lang="tr-TR" sz="1200" b="1" dirty="0">
                        <a:solidFill>
                          <a:schemeClr val="bg1"/>
                        </a:solidFill>
                        <a:latin typeface="+mn-lt"/>
                      </a:endParaRPr>
                    </a:p>
                  </a:txBody>
                  <a:tcPr anchor="ctr">
                    <a:solidFill>
                      <a:schemeClr val="bg1">
                        <a:lumMod val="50000"/>
                      </a:schemeClr>
                    </a:solidFill>
                  </a:tcPr>
                </a:tc>
                <a:tc>
                  <a:txBody>
                    <a:bodyPr/>
                    <a:lstStyle/>
                    <a:p>
                      <a:pPr algn="ctr">
                        <a:lnSpc>
                          <a:spcPct val="115000"/>
                        </a:lnSpc>
                        <a:spcAft>
                          <a:spcPts val="0"/>
                        </a:spcAft>
                      </a:pPr>
                      <a:r>
                        <a:rPr lang="tr-TR" sz="1200" b="1" dirty="0">
                          <a:effectLst/>
                          <a:latin typeface="+mn-lt"/>
                          <a:ea typeface="Times New Roman" panose="02020603050405020304" pitchFamily="18" charset="0"/>
                          <a:cs typeface="Times New Roman" panose="02020603050405020304" pitchFamily="18" charset="0"/>
                        </a:rPr>
                        <a:t>53</a:t>
                      </a:r>
                    </a:p>
                  </a:txBody>
                  <a:tcPr marL="56183" marR="56183" marT="0" marB="0" anchor="ctr">
                    <a:lnT w="12700" cap="flat" cmpd="sng" algn="ctr">
                      <a:solidFill>
                        <a:schemeClr val="bg1">
                          <a:lumMod val="50000"/>
                        </a:schemeClr>
                      </a:solidFill>
                      <a:prstDash val="sysDash"/>
                      <a:round/>
                      <a:headEnd type="none" w="med" len="med"/>
                      <a:tailEnd type="none" w="med" len="med"/>
                    </a:lnT>
                    <a:solidFill>
                      <a:schemeClr val="bg1">
                        <a:lumMod val="85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tr-TR" sz="1200" b="1" dirty="0">
                          <a:effectLst/>
                          <a:latin typeface="+mn-lt"/>
                          <a:ea typeface="Times New Roman" panose="02020603050405020304" pitchFamily="18" charset="0"/>
                          <a:cs typeface="Times New Roman" panose="02020603050405020304" pitchFamily="18" charset="0"/>
                        </a:rPr>
                        <a:t>53</a:t>
                      </a:r>
                    </a:p>
                  </a:txBody>
                  <a:tcPr marL="56183" marR="56183" marT="0" marB="0" anchor="ctr">
                    <a:lnR w="12700" cap="flat" cmpd="sng" algn="ctr">
                      <a:solidFill>
                        <a:schemeClr val="accent5">
                          <a:lumMod val="75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solidFill>
                      <a:srgbClr val="AABEC2"/>
                    </a:solidFill>
                  </a:tcPr>
                </a:tc>
                <a:tc>
                  <a:txBody>
                    <a:bodyPr/>
                    <a:lstStyle/>
                    <a:p>
                      <a:pPr algn="ctr">
                        <a:lnSpc>
                          <a:spcPct val="115000"/>
                        </a:lnSpc>
                        <a:spcAft>
                          <a:spcPts val="0"/>
                        </a:spcAft>
                      </a:pPr>
                      <a:r>
                        <a:rPr lang="tr-TR" sz="1200" b="1" dirty="0">
                          <a:effectLst/>
                          <a:latin typeface="+mn-lt"/>
                          <a:ea typeface="Times New Roman" panose="02020603050405020304" pitchFamily="18" charset="0"/>
                          <a:cs typeface="Times New Roman" panose="02020603050405020304" pitchFamily="18" charset="0"/>
                        </a:rPr>
                        <a:t>49</a:t>
                      </a:r>
                    </a:p>
                  </a:txBody>
                  <a:tcPr marL="58199" marR="58199" marT="0" marB="0" anchor="ctr">
                    <a:lnL w="12700" cap="flat" cmpd="sng" algn="ctr">
                      <a:solidFill>
                        <a:schemeClr val="accent5">
                          <a:lumMod val="75000"/>
                        </a:schemeClr>
                      </a:solidFill>
                      <a:prstDash val="sysDash"/>
                      <a:round/>
                      <a:headEnd type="none" w="med" len="med"/>
                      <a:tailEnd type="none" w="med" len="med"/>
                    </a:lnL>
                    <a:lnT w="12700" cap="flat" cmpd="sng" algn="ctr">
                      <a:solidFill>
                        <a:schemeClr val="bg1">
                          <a:lumMod val="50000"/>
                        </a:schemeClr>
                      </a:solidFill>
                      <a:prstDash val="sysDash"/>
                      <a:round/>
                      <a:headEnd type="none" w="med" len="med"/>
                      <a:tailEnd type="none" w="med" len="med"/>
                    </a:lnT>
                    <a:solidFill>
                      <a:schemeClr val="bg1">
                        <a:lumMod val="85000"/>
                      </a:schemeClr>
                    </a:solidFill>
                  </a:tcPr>
                </a:tc>
                <a:tc>
                  <a:txBody>
                    <a:bodyPr/>
                    <a:lstStyle/>
                    <a:p>
                      <a:pPr algn="ctr">
                        <a:lnSpc>
                          <a:spcPct val="115000"/>
                        </a:lnSpc>
                        <a:spcAft>
                          <a:spcPts val="0"/>
                        </a:spcAft>
                      </a:pPr>
                      <a:endParaRPr lang="tr-TR" sz="1200" b="1" dirty="0">
                        <a:effectLst/>
                        <a:latin typeface="+mn-lt"/>
                        <a:ea typeface="Times New Roman" panose="02020603050405020304" pitchFamily="18" charset="0"/>
                        <a:cs typeface="Times New Roman" panose="02020603050405020304" pitchFamily="18" charset="0"/>
                      </a:endParaRPr>
                    </a:p>
                  </a:txBody>
                  <a:tcPr marL="58199" marR="58199" marT="0" marB="0" anchor="ctr">
                    <a:lnR w="12700" cap="flat" cmpd="sng" algn="ctr">
                      <a:solidFill>
                        <a:schemeClr val="accent6">
                          <a:lumMod val="75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solidFill>
                      <a:srgbClr val="D8BCA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200" b="1" dirty="0">
                          <a:effectLst/>
                          <a:latin typeface="+mn-lt"/>
                          <a:ea typeface="Times New Roman" panose="02020603050405020304" pitchFamily="18" charset="0"/>
                          <a:cs typeface="Times New Roman" panose="02020603050405020304" pitchFamily="18" charset="0"/>
                        </a:rPr>
                        <a:t>16</a:t>
                      </a:r>
                    </a:p>
                  </a:txBody>
                  <a:tcPr anchor="ctr">
                    <a:lnL w="12700" cap="flat" cmpd="sng" algn="ctr">
                      <a:solidFill>
                        <a:schemeClr val="accent6">
                          <a:lumMod val="75000"/>
                        </a:schemeClr>
                      </a:solidFill>
                      <a:prstDash val="sysDash"/>
                      <a:round/>
                      <a:headEnd type="none" w="med" len="med"/>
                      <a:tailEnd type="none" w="med" len="med"/>
                    </a:lnL>
                    <a:lnT w="12700" cap="flat" cmpd="sng" algn="ctr">
                      <a:solidFill>
                        <a:schemeClr val="bg1">
                          <a:lumMod val="50000"/>
                        </a:schemeClr>
                      </a:solidFill>
                      <a:prstDash val="sysDash"/>
                      <a:round/>
                      <a:headEnd type="none" w="med" len="med"/>
                      <a:tailEnd type="none" w="med" len="med"/>
                    </a:lnT>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200" b="1" dirty="0">
                          <a:effectLst/>
                          <a:latin typeface="+mn-lt"/>
                          <a:ea typeface="Times New Roman" panose="02020603050405020304" pitchFamily="18" charset="0"/>
                          <a:cs typeface="Times New Roman" panose="02020603050405020304" pitchFamily="18" charset="0"/>
                        </a:rPr>
                        <a:t>16</a:t>
                      </a:r>
                    </a:p>
                  </a:txBody>
                  <a:tcPr anchor="ctr">
                    <a:lnR w="12700" cap="flat" cmpd="sng" algn="ctr">
                      <a:solidFill>
                        <a:schemeClr val="accent5">
                          <a:lumMod val="75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solidFill>
                      <a:srgbClr val="AABEC2"/>
                    </a:solidFill>
                  </a:tcPr>
                </a:tc>
                <a:tc>
                  <a:txBody>
                    <a:bodyPr/>
                    <a:lstStyle/>
                    <a:p>
                      <a:pPr algn="ctr">
                        <a:lnSpc>
                          <a:spcPct val="115000"/>
                        </a:lnSpc>
                        <a:spcAft>
                          <a:spcPts val="0"/>
                        </a:spcAft>
                      </a:pPr>
                      <a:r>
                        <a:rPr lang="tr-TR" sz="1200" b="1" dirty="0">
                          <a:effectLst/>
                          <a:latin typeface="+mn-lt"/>
                          <a:ea typeface="Times New Roman" panose="02020603050405020304" pitchFamily="18" charset="0"/>
                          <a:cs typeface="Times New Roman" panose="02020603050405020304" pitchFamily="18" charset="0"/>
                        </a:rPr>
                        <a:t>23</a:t>
                      </a:r>
                    </a:p>
                  </a:txBody>
                  <a:tcPr marL="58199" marR="58199" marT="0" marB="0" anchor="ctr">
                    <a:lnL w="12700" cap="flat" cmpd="sng" algn="ctr">
                      <a:solidFill>
                        <a:schemeClr val="accent5">
                          <a:lumMod val="75000"/>
                        </a:schemeClr>
                      </a:solidFill>
                      <a:prstDash val="sysDash"/>
                      <a:round/>
                      <a:headEnd type="none" w="med" len="med"/>
                      <a:tailEnd type="none" w="med" len="med"/>
                    </a:lnL>
                    <a:lnT w="12700" cap="flat" cmpd="sng" algn="ctr">
                      <a:solidFill>
                        <a:schemeClr val="bg1">
                          <a:lumMod val="50000"/>
                        </a:schemeClr>
                      </a:solidFill>
                      <a:prstDash val="sysDash"/>
                      <a:round/>
                      <a:headEnd type="none" w="med" len="med"/>
                      <a:tailEnd type="none" w="med" len="med"/>
                    </a:lnT>
                    <a:solidFill>
                      <a:schemeClr val="bg1">
                        <a:lumMod val="85000"/>
                      </a:schemeClr>
                    </a:solidFill>
                  </a:tcPr>
                </a:tc>
                <a:tc>
                  <a:txBody>
                    <a:bodyPr/>
                    <a:lstStyle/>
                    <a:p>
                      <a:pPr algn="ctr">
                        <a:lnSpc>
                          <a:spcPct val="115000"/>
                        </a:lnSpc>
                        <a:spcAft>
                          <a:spcPts val="0"/>
                        </a:spcAft>
                      </a:pPr>
                      <a:endParaRPr lang="tr-TR" sz="1200" b="1" dirty="0">
                        <a:effectLst/>
                        <a:latin typeface="+mn-lt"/>
                        <a:ea typeface="Times New Roman" panose="02020603050405020304" pitchFamily="18" charset="0"/>
                        <a:cs typeface="Times New Roman" panose="02020603050405020304" pitchFamily="18" charset="0"/>
                      </a:endParaRPr>
                    </a:p>
                  </a:txBody>
                  <a:tcPr marL="58199" marR="58199" marT="0" marB="0" anchor="ctr">
                    <a:lnR w="12700" cap="flat" cmpd="sng" algn="ctr">
                      <a:solidFill>
                        <a:schemeClr val="accent6">
                          <a:lumMod val="75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solidFill>
                      <a:srgbClr val="D8BCA0"/>
                    </a:solidFill>
                  </a:tcPr>
                </a:tc>
                <a:tc>
                  <a:txBody>
                    <a:bodyPr/>
                    <a:lstStyle/>
                    <a:p>
                      <a:pPr algn="ctr"/>
                      <a:endParaRPr lang="tr-TR" sz="1200" b="1" dirty="0">
                        <a:latin typeface="+mn-lt"/>
                      </a:endParaRPr>
                    </a:p>
                  </a:txBody>
                  <a:tcPr anchor="ctr">
                    <a:lnL w="12700" cap="flat" cmpd="sng" algn="ctr">
                      <a:solidFill>
                        <a:schemeClr val="accent6">
                          <a:lumMod val="75000"/>
                        </a:schemeClr>
                      </a:solidFill>
                      <a:prstDash val="sysDash"/>
                      <a:round/>
                      <a:headEnd type="none" w="med" len="med"/>
                      <a:tailEnd type="none" w="med" len="med"/>
                    </a:lnL>
                    <a:lnT w="12700" cap="flat" cmpd="sng" algn="ctr">
                      <a:solidFill>
                        <a:schemeClr val="bg1">
                          <a:lumMod val="50000"/>
                        </a:schemeClr>
                      </a:solidFill>
                      <a:prstDash val="sysDash"/>
                      <a:round/>
                      <a:headEnd type="none" w="med" len="med"/>
                      <a:tailEnd type="none" w="med" len="med"/>
                    </a:lnT>
                    <a:solidFill>
                      <a:schemeClr val="bg1">
                        <a:lumMod val="85000"/>
                      </a:schemeClr>
                    </a:solidFill>
                  </a:tcPr>
                </a:tc>
                <a:tc>
                  <a:txBody>
                    <a:bodyPr/>
                    <a:lstStyle/>
                    <a:p>
                      <a:pPr algn="ctr"/>
                      <a:endParaRPr lang="tr-TR" sz="1200" b="1" dirty="0">
                        <a:latin typeface="+mn-lt"/>
                      </a:endParaRPr>
                    </a:p>
                  </a:txBody>
                  <a:tcPr anchor="ctr">
                    <a:lnR w="12700" cap="flat" cmpd="sng" algn="ctr">
                      <a:solidFill>
                        <a:schemeClr val="accent5">
                          <a:lumMod val="75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solidFill>
                      <a:srgbClr val="AABEC2"/>
                    </a:solidFill>
                  </a:tcPr>
                </a:tc>
                <a:tc>
                  <a:txBody>
                    <a:bodyPr/>
                    <a:lstStyle/>
                    <a:p>
                      <a:pPr algn="ctr">
                        <a:lnSpc>
                          <a:spcPct val="115000"/>
                        </a:lnSpc>
                        <a:spcAft>
                          <a:spcPts val="0"/>
                        </a:spcAft>
                      </a:pPr>
                      <a:endParaRPr lang="tr-TR" sz="1200" b="1" dirty="0">
                        <a:effectLst/>
                        <a:latin typeface="+mn-lt"/>
                        <a:ea typeface="Times New Roman" panose="02020603050405020304" pitchFamily="18" charset="0"/>
                        <a:cs typeface="Times New Roman" panose="02020603050405020304" pitchFamily="18" charset="0"/>
                      </a:endParaRPr>
                    </a:p>
                  </a:txBody>
                  <a:tcPr marL="58199" marR="58199" marT="0" marB="0" anchor="ctr">
                    <a:lnL w="12700" cap="flat" cmpd="sng" algn="ctr">
                      <a:solidFill>
                        <a:schemeClr val="accent5">
                          <a:lumMod val="75000"/>
                        </a:schemeClr>
                      </a:solidFill>
                      <a:prstDash val="sysDash"/>
                      <a:round/>
                      <a:headEnd type="none" w="med" len="med"/>
                      <a:tailEnd type="none" w="med" len="med"/>
                    </a:lnL>
                    <a:lnT w="12700" cap="flat" cmpd="sng" algn="ctr">
                      <a:solidFill>
                        <a:schemeClr val="bg1">
                          <a:lumMod val="50000"/>
                        </a:schemeClr>
                      </a:solidFill>
                      <a:prstDash val="sysDash"/>
                      <a:round/>
                      <a:headEnd type="none" w="med" len="med"/>
                      <a:tailEnd type="none" w="med" len="med"/>
                    </a:lnT>
                    <a:solidFill>
                      <a:schemeClr val="bg1">
                        <a:lumMod val="85000"/>
                      </a:schemeClr>
                    </a:solidFill>
                  </a:tcPr>
                </a:tc>
                <a:tc>
                  <a:txBody>
                    <a:bodyPr/>
                    <a:lstStyle/>
                    <a:p>
                      <a:pPr algn="ctr">
                        <a:lnSpc>
                          <a:spcPct val="115000"/>
                        </a:lnSpc>
                        <a:spcAft>
                          <a:spcPts val="0"/>
                        </a:spcAft>
                      </a:pPr>
                      <a:endParaRPr lang="tr-TR" sz="1200" b="1" dirty="0">
                        <a:effectLst/>
                        <a:latin typeface="+mn-lt"/>
                        <a:ea typeface="Times New Roman" panose="02020603050405020304" pitchFamily="18" charset="0"/>
                        <a:cs typeface="Times New Roman" panose="02020603050405020304" pitchFamily="18" charset="0"/>
                      </a:endParaRPr>
                    </a:p>
                  </a:txBody>
                  <a:tcPr marL="58199" marR="58199" marT="0" marB="0" anchor="ctr">
                    <a:lnR w="12700" cap="flat" cmpd="sng" algn="ctr">
                      <a:solidFill>
                        <a:schemeClr val="accent6">
                          <a:lumMod val="75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solidFill>
                      <a:srgbClr val="D8BCA0"/>
                    </a:solidFill>
                  </a:tcPr>
                </a:tc>
                <a:tc>
                  <a:txBody>
                    <a:bodyPr/>
                    <a:lstStyle/>
                    <a:p>
                      <a:pPr algn="ctr"/>
                      <a:r>
                        <a:rPr lang="tr-TR" sz="1200" b="1" dirty="0">
                          <a:latin typeface="+mn-lt"/>
                        </a:rPr>
                        <a:t>4</a:t>
                      </a:r>
                    </a:p>
                  </a:txBody>
                  <a:tcPr anchor="ctr">
                    <a:lnL w="12700" cap="flat" cmpd="sng" algn="ctr">
                      <a:solidFill>
                        <a:schemeClr val="accent6">
                          <a:lumMod val="75000"/>
                        </a:schemeClr>
                      </a:solidFill>
                      <a:prstDash val="sysDash"/>
                      <a:round/>
                      <a:headEnd type="none" w="med" len="med"/>
                      <a:tailEnd type="none" w="med" len="med"/>
                    </a:lnL>
                    <a:lnT w="12700" cap="flat" cmpd="sng" algn="ctr">
                      <a:solidFill>
                        <a:schemeClr val="bg1">
                          <a:lumMod val="50000"/>
                        </a:schemeClr>
                      </a:solidFill>
                      <a:prstDash val="sysDash"/>
                      <a:round/>
                      <a:headEnd type="none" w="med" len="med"/>
                      <a:tailEnd type="none" w="med" len="med"/>
                    </a:lnT>
                    <a:solidFill>
                      <a:schemeClr val="bg1">
                        <a:lumMod val="85000"/>
                      </a:schemeClr>
                    </a:solidFill>
                  </a:tcPr>
                </a:tc>
                <a:tc>
                  <a:txBody>
                    <a:bodyPr/>
                    <a:lstStyle/>
                    <a:p>
                      <a:pPr algn="ctr"/>
                      <a:r>
                        <a:rPr lang="tr-TR" sz="1200" b="1" dirty="0">
                          <a:latin typeface="+mn-lt"/>
                        </a:rPr>
                        <a:t>4</a:t>
                      </a:r>
                    </a:p>
                  </a:txBody>
                  <a:tcPr anchor="ctr">
                    <a:lnR w="12700" cap="flat" cmpd="sng" algn="ctr">
                      <a:solidFill>
                        <a:schemeClr val="accent5">
                          <a:lumMod val="75000"/>
                        </a:schemeClr>
                      </a:solidFill>
                      <a:prstDash val="sysDash"/>
                      <a:round/>
                      <a:headEnd type="none" w="med" len="med"/>
                      <a:tailEnd type="none" w="med" len="med"/>
                    </a:lnR>
                    <a:lnT w="12700" cap="flat" cmpd="sng" algn="ctr">
                      <a:solidFill>
                        <a:schemeClr val="bg1">
                          <a:lumMod val="50000"/>
                        </a:schemeClr>
                      </a:solidFill>
                      <a:prstDash val="sysDash"/>
                      <a:round/>
                      <a:headEnd type="none" w="med" len="med"/>
                      <a:tailEnd type="none" w="med" len="med"/>
                    </a:lnT>
                    <a:solidFill>
                      <a:srgbClr val="AABEC2"/>
                    </a:solidFill>
                  </a:tcPr>
                </a:tc>
                <a:tc>
                  <a:txBody>
                    <a:bodyPr/>
                    <a:lstStyle/>
                    <a:p>
                      <a:pPr algn="ctr">
                        <a:lnSpc>
                          <a:spcPct val="115000"/>
                        </a:lnSpc>
                        <a:spcAft>
                          <a:spcPts val="0"/>
                        </a:spcAft>
                      </a:pPr>
                      <a:r>
                        <a:rPr lang="tr-TR" sz="1200" b="1" dirty="0">
                          <a:effectLst/>
                          <a:latin typeface="+mn-lt"/>
                          <a:ea typeface="Times New Roman" panose="02020603050405020304" pitchFamily="18" charset="0"/>
                          <a:cs typeface="Times New Roman" panose="02020603050405020304" pitchFamily="18" charset="0"/>
                        </a:rPr>
                        <a:t>8</a:t>
                      </a:r>
                    </a:p>
                  </a:txBody>
                  <a:tcPr marL="58199" marR="58199" marT="0" marB="0" anchor="ctr">
                    <a:lnL w="12700" cap="flat" cmpd="sng" algn="ctr">
                      <a:solidFill>
                        <a:schemeClr val="accent5">
                          <a:lumMod val="75000"/>
                        </a:schemeClr>
                      </a:solidFill>
                      <a:prstDash val="sysDash"/>
                      <a:round/>
                      <a:headEnd type="none" w="med" len="med"/>
                      <a:tailEnd type="none" w="med" len="med"/>
                    </a:lnL>
                    <a:lnT w="12700" cap="flat" cmpd="sng" algn="ctr">
                      <a:solidFill>
                        <a:schemeClr val="bg1">
                          <a:lumMod val="50000"/>
                        </a:schemeClr>
                      </a:solidFill>
                      <a:prstDash val="sysDash"/>
                      <a:round/>
                      <a:headEnd type="none" w="med" len="med"/>
                      <a:tailEnd type="none" w="med" len="med"/>
                    </a:lnT>
                    <a:solidFill>
                      <a:schemeClr val="bg1">
                        <a:lumMod val="85000"/>
                      </a:schemeClr>
                    </a:solidFill>
                  </a:tcPr>
                </a:tc>
                <a:tc>
                  <a:txBody>
                    <a:bodyPr/>
                    <a:lstStyle/>
                    <a:p>
                      <a:pPr algn="ctr">
                        <a:lnSpc>
                          <a:spcPct val="115000"/>
                        </a:lnSpc>
                        <a:spcAft>
                          <a:spcPts val="0"/>
                        </a:spcAft>
                      </a:pPr>
                      <a:endParaRPr lang="tr-TR" sz="1200" b="1" dirty="0">
                        <a:effectLst/>
                        <a:latin typeface="+mn-lt"/>
                        <a:ea typeface="Times New Roman" panose="02020603050405020304" pitchFamily="18" charset="0"/>
                        <a:cs typeface="Times New Roman" panose="02020603050405020304" pitchFamily="18" charset="0"/>
                      </a:endParaRPr>
                    </a:p>
                  </a:txBody>
                  <a:tcPr marL="58199" marR="58199" marT="0" marB="0" anchor="ctr">
                    <a:lnT w="12700" cap="flat" cmpd="sng" algn="ctr">
                      <a:solidFill>
                        <a:schemeClr val="bg1">
                          <a:lumMod val="50000"/>
                        </a:schemeClr>
                      </a:solidFill>
                      <a:prstDash val="sysDash"/>
                      <a:round/>
                      <a:headEnd type="none" w="med" len="med"/>
                      <a:tailEnd type="none" w="med" len="med"/>
                    </a:lnT>
                    <a:solidFill>
                      <a:srgbClr val="D8BCA0"/>
                    </a:solidFill>
                  </a:tcPr>
                </a:tc>
                <a:extLst>
                  <a:ext uri="{0D108BD9-81ED-4DB2-BD59-A6C34878D82A}">
                    <a16:rowId xmlns:a16="http://schemas.microsoft.com/office/drawing/2014/main" val="10012"/>
                  </a:ext>
                </a:extLst>
              </a:tr>
            </a:tbl>
          </a:graphicData>
        </a:graphic>
      </p:graphicFrame>
      <p:sp>
        <p:nvSpPr>
          <p:cNvPr id="6" name="Dikdörtgen 5"/>
          <p:cNvSpPr/>
          <p:nvPr/>
        </p:nvSpPr>
        <p:spPr>
          <a:xfrm>
            <a:off x="2002383" y="109143"/>
            <a:ext cx="7150868" cy="390684"/>
          </a:xfrm>
          <a:prstGeom prst="rect">
            <a:avLst/>
          </a:prstGeom>
        </p:spPr>
        <p:txBody>
          <a:bodyPr wrap="none">
            <a:spAutoFit/>
          </a:bodyPr>
          <a:lstStyle/>
          <a:p>
            <a:pPr>
              <a:lnSpc>
                <a:spcPct val="115000"/>
              </a:lnSpc>
              <a:spcAft>
                <a:spcPts val="800"/>
              </a:spcAft>
            </a:pPr>
            <a:r>
              <a:rPr lang="tr-TR" b="1" dirty="0">
                <a:solidFill>
                  <a:schemeClr val="accent2">
                    <a:lumMod val="75000"/>
                  </a:schemeClr>
                </a:solidFill>
                <a:ea typeface="Times New Roman" panose="02020603050405020304" pitchFamily="18" charset="0"/>
                <a:cs typeface="Times New Roman" panose="02020603050405020304" pitchFamily="18" charset="0"/>
              </a:rPr>
              <a:t> </a:t>
            </a:r>
            <a:r>
              <a:rPr lang="tr-TR" b="1" dirty="0">
                <a:solidFill>
                  <a:srgbClr val="C00000"/>
                </a:solidFill>
                <a:ea typeface="Times New Roman" panose="02020603050405020304" pitchFamily="18" charset="0"/>
                <a:cs typeface="Times New Roman" panose="02020603050405020304" pitchFamily="18" charset="0"/>
              </a:rPr>
              <a:t>DESTEKLEME VE YETİŞTİRME KURSLARI YARARLANAN ÖĞRENCİ SAYILARI</a:t>
            </a:r>
            <a:endParaRPr lang="tr-TR" sz="14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cxnSp>
        <p:nvCxnSpPr>
          <p:cNvPr id="3" name="Düz Bağlayıcı 2"/>
          <p:cNvCxnSpPr/>
          <p:nvPr/>
        </p:nvCxnSpPr>
        <p:spPr>
          <a:xfrm>
            <a:off x="1030310" y="901521"/>
            <a:ext cx="0" cy="47651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3616817" y="897228"/>
            <a:ext cx="0" cy="47651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6203324" y="884349"/>
            <a:ext cx="0" cy="47651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8776953" y="884349"/>
            <a:ext cx="0" cy="47651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524310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985959" y="122923"/>
            <a:ext cx="3315651" cy="410882"/>
          </a:xfrm>
          <a:prstGeom prst="rect">
            <a:avLst/>
          </a:prstGeom>
        </p:spPr>
        <p:txBody>
          <a:bodyPr wrap="none">
            <a:spAutoFit/>
          </a:bodyPr>
          <a:lstStyle/>
          <a:p>
            <a:pPr>
              <a:lnSpc>
                <a:spcPct val="115000"/>
              </a:lnSpc>
              <a:spcAft>
                <a:spcPts val="800"/>
              </a:spcAft>
            </a:pPr>
            <a:r>
              <a:rPr lang="tr-TR" b="1" dirty="0">
                <a:solidFill>
                  <a:schemeClr val="accent2">
                    <a:lumMod val="75000"/>
                  </a:schemeClr>
                </a:solidFill>
                <a:ea typeface="Times New Roman" panose="02020603050405020304" pitchFamily="18" charset="0"/>
                <a:cs typeface="Times New Roman" panose="02020603050405020304" pitchFamily="18" charset="0"/>
              </a:rPr>
              <a:t>LİSEYE YERLEŞTİRME SONUÇLARI</a:t>
            </a:r>
            <a:endParaRPr lang="tr-TR" dirty="0">
              <a:solidFill>
                <a:schemeClr val="accent2">
                  <a:lumMod val="75000"/>
                </a:schemeClr>
              </a:solidFill>
              <a:effectLst/>
              <a:ea typeface="Times New Roman" panose="02020603050405020304" pitchFamily="18" charset="0"/>
              <a:cs typeface="Times New Roman" panose="02020603050405020304" pitchFamily="18" charset="0"/>
            </a:endParaRPr>
          </a:p>
        </p:txBody>
      </p:sp>
      <p:graphicFrame>
        <p:nvGraphicFramePr>
          <p:cNvPr id="3" name="Tablo 2"/>
          <p:cNvGraphicFramePr>
            <a:graphicFrameLocks noGrp="1"/>
          </p:cNvGraphicFramePr>
          <p:nvPr>
            <p:extLst>
              <p:ext uri="{D42A27DB-BD31-4B8C-83A1-F6EECF244321}">
                <p14:modId xmlns:p14="http://schemas.microsoft.com/office/powerpoint/2010/main" val="1366614131"/>
              </p:ext>
            </p:extLst>
          </p:nvPr>
        </p:nvGraphicFramePr>
        <p:xfrm>
          <a:off x="953033" y="862315"/>
          <a:ext cx="10188000" cy="3879829"/>
        </p:xfrm>
        <a:graphic>
          <a:graphicData uri="http://schemas.openxmlformats.org/drawingml/2006/table">
            <a:tbl>
              <a:tblPr>
                <a:effectLst>
                  <a:outerShdw blurRad="76200" dir="18900000" sy="23000" kx="-1200000" algn="bl" rotWithShape="0">
                    <a:prstClr val="black">
                      <a:alpha val="20000"/>
                    </a:prstClr>
                  </a:outerShdw>
                </a:effectLst>
              </a:tblPr>
              <a:tblGrid>
                <a:gridCol w="828000">
                  <a:extLst>
                    <a:ext uri="{9D8B030D-6E8A-4147-A177-3AD203B41FA5}">
                      <a16:colId xmlns:a16="http://schemas.microsoft.com/office/drawing/2014/main" val="1796994361"/>
                    </a:ext>
                  </a:extLst>
                </a:gridCol>
                <a:gridCol w="720000">
                  <a:extLst>
                    <a:ext uri="{9D8B030D-6E8A-4147-A177-3AD203B41FA5}">
                      <a16:colId xmlns:a16="http://schemas.microsoft.com/office/drawing/2014/main" val="3203838457"/>
                    </a:ext>
                  </a:extLst>
                </a:gridCol>
                <a:gridCol w="720000">
                  <a:extLst>
                    <a:ext uri="{9D8B030D-6E8A-4147-A177-3AD203B41FA5}">
                      <a16:colId xmlns:a16="http://schemas.microsoft.com/office/drawing/2014/main" val="298112084"/>
                    </a:ext>
                  </a:extLst>
                </a:gridCol>
                <a:gridCol w="720000">
                  <a:extLst>
                    <a:ext uri="{9D8B030D-6E8A-4147-A177-3AD203B41FA5}">
                      <a16:colId xmlns:a16="http://schemas.microsoft.com/office/drawing/2014/main" val="1285207744"/>
                    </a:ext>
                  </a:extLst>
                </a:gridCol>
                <a:gridCol w="720000">
                  <a:extLst>
                    <a:ext uri="{9D8B030D-6E8A-4147-A177-3AD203B41FA5}">
                      <a16:colId xmlns:a16="http://schemas.microsoft.com/office/drawing/2014/main" val="20004"/>
                    </a:ext>
                  </a:extLst>
                </a:gridCol>
                <a:gridCol w="720000">
                  <a:extLst>
                    <a:ext uri="{9D8B030D-6E8A-4147-A177-3AD203B41FA5}">
                      <a16:colId xmlns:a16="http://schemas.microsoft.com/office/drawing/2014/main" val="20005"/>
                    </a:ext>
                  </a:extLst>
                </a:gridCol>
                <a:gridCol w="720000">
                  <a:extLst>
                    <a:ext uri="{9D8B030D-6E8A-4147-A177-3AD203B41FA5}">
                      <a16:colId xmlns:a16="http://schemas.microsoft.com/office/drawing/2014/main" val="611150725"/>
                    </a:ext>
                  </a:extLst>
                </a:gridCol>
                <a:gridCol w="720000">
                  <a:extLst>
                    <a:ext uri="{9D8B030D-6E8A-4147-A177-3AD203B41FA5}">
                      <a16:colId xmlns:a16="http://schemas.microsoft.com/office/drawing/2014/main" val="1021833436"/>
                    </a:ext>
                  </a:extLst>
                </a:gridCol>
                <a:gridCol w="720000">
                  <a:extLst>
                    <a:ext uri="{9D8B030D-6E8A-4147-A177-3AD203B41FA5}">
                      <a16:colId xmlns:a16="http://schemas.microsoft.com/office/drawing/2014/main" val="652888697"/>
                    </a:ext>
                  </a:extLst>
                </a:gridCol>
                <a:gridCol w="720000">
                  <a:extLst>
                    <a:ext uri="{9D8B030D-6E8A-4147-A177-3AD203B41FA5}">
                      <a16:colId xmlns:a16="http://schemas.microsoft.com/office/drawing/2014/main" val="16278035"/>
                    </a:ext>
                  </a:extLst>
                </a:gridCol>
                <a:gridCol w="720000">
                  <a:extLst>
                    <a:ext uri="{9D8B030D-6E8A-4147-A177-3AD203B41FA5}">
                      <a16:colId xmlns:a16="http://schemas.microsoft.com/office/drawing/2014/main" val="2396424589"/>
                    </a:ext>
                  </a:extLst>
                </a:gridCol>
                <a:gridCol w="720000">
                  <a:extLst>
                    <a:ext uri="{9D8B030D-6E8A-4147-A177-3AD203B41FA5}">
                      <a16:colId xmlns:a16="http://schemas.microsoft.com/office/drawing/2014/main" val="3436399942"/>
                    </a:ext>
                  </a:extLst>
                </a:gridCol>
                <a:gridCol w="720000">
                  <a:extLst>
                    <a:ext uri="{9D8B030D-6E8A-4147-A177-3AD203B41FA5}">
                      <a16:colId xmlns:a16="http://schemas.microsoft.com/office/drawing/2014/main" val="2585082575"/>
                    </a:ext>
                  </a:extLst>
                </a:gridCol>
                <a:gridCol w="720000">
                  <a:extLst>
                    <a:ext uri="{9D8B030D-6E8A-4147-A177-3AD203B41FA5}">
                      <a16:colId xmlns:a16="http://schemas.microsoft.com/office/drawing/2014/main" val="2729497095"/>
                    </a:ext>
                  </a:extLst>
                </a:gridCol>
              </a:tblGrid>
              <a:tr h="1260000">
                <a:tc>
                  <a:txBody>
                    <a:bodyPr/>
                    <a:lstStyle/>
                    <a:p>
                      <a:pPr algn="ctr">
                        <a:lnSpc>
                          <a:spcPct val="115000"/>
                        </a:lnSpc>
                        <a:spcAft>
                          <a:spcPts val="800"/>
                        </a:spcAft>
                      </a:pPr>
                      <a:r>
                        <a:rPr lang="tr-TR" sz="1200" b="1" dirty="0">
                          <a:solidFill>
                            <a:schemeClr val="bg1"/>
                          </a:solidFill>
                          <a:effectLst/>
                          <a:latin typeface="+mn-lt"/>
                          <a:ea typeface="Times New Roman" panose="02020603050405020304" pitchFamily="18" charset="0"/>
                          <a:cs typeface="Times New Roman" panose="02020603050405020304" pitchFamily="18" charset="0"/>
                        </a:rPr>
                        <a:t>Öğretim Yılı</a:t>
                      </a:r>
                    </a:p>
                  </a:txBody>
                  <a:tcPr marL="63500" marR="63500" marT="63500" marB="63500" anchor="ctr">
                    <a:lnL w="12700" cap="flat" cmpd="sng" algn="ctr">
                      <a:solidFill>
                        <a:srgbClr val="000000"/>
                      </a:solidFill>
                      <a:prstDash val="solid"/>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ysDash"/>
                      <a:round/>
                      <a:headEnd type="none" w="med" len="med"/>
                      <a:tailEnd type="none" w="med" len="med"/>
                    </a:lnB>
                    <a:gradFill flip="none" rotWithShape="1">
                      <a:gsLst>
                        <a:gs pos="0">
                          <a:schemeClr val="accent2">
                            <a:lumMod val="75000"/>
                            <a:shade val="30000"/>
                            <a:satMod val="115000"/>
                          </a:schemeClr>
                        </a:gs>
                        <a:gs pos="50000">
                          <a:schemeClr val="accent2">
                            <a:lumMod val="75000"/>
                            <a:shade val="67500"/>
                            <a:satMod val="115000"/>
                          </a:schemeClr>
                        </a:gs>
                        <a:gs pos="100000">
                          <a:schemeClr val="accent2">
                            <a:lumMod val="75000"/>
                            <a:shade val="100000"/>
                            <a:satMod val="115000"/>
                          </a:schemeClr>
                        </a:gs>
                      </a:gsLst>
                      <a:lin ang="5400000" scaled="1"/>
                      <a:tileRect/>
                    </a:gradFill>
                  </a:tcPr>
                </a:tc>
                <a:tc>
                  <a:txBody>
                    <a:bodyPr/>
                    <a:lstStyle/>
                    <a:p>
                      <a:pPr algn="ctr">
                        <a:lnSpc>
                          <a:spcPct val="115000"/>
                        </a:lnSpc>
                        <a:spcAft>
                          <a:spcPts val="800"/>
                        </a:spcAft>
                      </a:pPr>
                      <a:r>
                        <a:rPr lang="tr-TR" sz="1200" b="1" dirty="0">
                          <a:solidFill>
                            <a:schemeClr val="bg1"/>
                          </a:solidFill>
                          <a:effectLst/>
                          <a:latin typeface="+mn-lt"/>
                          <a:ea typeface="Times New Roman" panose="02020603050405020304" pitchFamily="18" charset="0"/>
                          <a:cs typeface="Times New Roman" panose="02020603050405020304" pitchFamily="18" charset="0"/>
                        </a:rPr>
                        <a:t>Toplam Mezun Öğrenci sayısı</a:t>
                      </a:r>
                    </a:p>
                  </a:txBody>
                  <a:tcPr marL="63500" marR="63500" marT="63500" marB="63500" anchor="ctr">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ysDash"/>
                      <a:round/>
                      <a:headEnd type="none" w="med" len="med"/>
                      <a:tailEnd type="none" w="med" len="med"/>
                    </a:lnB>
                    <a:gradFill flip="none" rotWithShape="1">
                      <a:gsLst>
                        <a:gs pos="0">
                          <a:schemeClr val="accent2">
                            <a:lumMod val="75000"/>
                            <a:shade val="30000"/>
                            <a:satMod val="115000"/>
                          </a:schemeClr>
                        </a:gs>
                        <a:gs pos="50000">
                          <a:schemeClr val="accent2">
                            <a:lumMod val="75000"/>
                            <a:shade val="67500"/>
                            <a:satMod val="115000"/>
                          </a:schemeClr>
                        </a:gs>
                        <a:gs pos="100000">
                          <a:schemeClr val="accent2">
                            <a:lumMod val="75000"/>
                            <a:shade val="100000"/>
                            <a:satMod val="115000"/>
                          </a:schemeClr>
                        </a:gs>
                      </a:gsLst>
                      <a:lin ang="5400000" scaled="1"/>
                      <a:tileRect/>
                    </a:gradFill>
                  </a:tcPr>
                </a:tc>
                <a:tc>
                  <a:txBody>
                    <a:bodyPr/>
                    <a:lstStyle/>
                    <a:p>
                      <a:pPr algn="ctr">
                        <a:lnSpc>
                          <a:spcPct val="115000"/>
                        </a:lnSpc>
                        <a:spcAft>
                          <a:spcPts val="800"/>
                        </a:spcAft>
                      </a:pPr>
                      <a:r>
                        <a:rPr lang="tr-TR" sz="1200" b="1" dirty="0">
                          <a:solidFill>
                            <a:schemeClr val="bg1"/>
                          </a:solidFill>
                          <a:effectLst/>
                          <a:latin typeface="+mn-lt"/>
                          <a:ea typeface="Times New Roman" panose="02020603050405020304" pitchFamily="18" charset="0"/>
                          <a:cs typeface="Times New Roman" panose="02020603050405020304" pitchFamily="18" charset="0"/>
                        </a:rPr>
                        <a:t>Fen Lisesi</a:t>
                      </a:r>
                    </a:p>
                  </a:txBody>
                  <a:tcPr marL="63500" marR="63500" marT="63500" marB="63500" anchor="ctr">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ysDash"/>
                      <a:round/>
                      <a:headEnd type="none" w="med" len="med"/>
                      <a:tailEnd type="none" w="med" len="med"/>
                    </a:lnB>
                    <a:gradFill flip="none" rotWithShape="1">
                      <a:gsLst>
                        <a:gs pos="0">
                          <a:schemeClr val="accent2">
                            <a:lumMod val="75000"/>
                            <a:shade val="30000"/>
                            <a:satMod val="115000"/>
                          </a:schemeClr>
                        </a:gs>
                        <a:gs pos="50000">
                          <a:schemeClr val="accent2">
                            <a:lumMod val="75000"/>
                            <a:shade val="67500"/>
                            <a:satMod val="115000"/>
                          </a:schemeClr>
                        </a:gs>
                        <a:gs pos="100000">
                          <a:schemeClr val="accent2">
                            <a:lumMod val="75000"/>
                            <a:shade val="100000"/>
                            <a:satMod val="115000"/>
                          </a:schemeClr>
                        </a:gs>
                      </a:gsLst>
                      <a:lin ang="5400000" scaled="1"/>
                      <a:tileRect/>
                    </a:gradFill>
                  </a:tcPr>
                </a:tc>
                <a:tc>
                  <a:txBody>
                    <a:bodyPr/>
                    <a:lstStyle/>
                    <a:p>
                      <a:pPr algn="ctr">
                        <a:lnSpc>
                          <a:spcPct val="115000"/>
                        </a:lnSpc>
                        <a:spcAft>
                          <a:spcPts val="800"/>
                        </a:spcAft>
                      </a:pPr>
                      <a:r>
                        <a:rPr lang="tr-TR" sz="1200" b="1" dirty="0">
                          <a:solidFill>
                            <a:schemeClr val="bg1"/>
                          </a:solidFill>
                          <a:effectLst/>
                          <a:latin typeface="+mn-lt"/>
                          <a:ea typeface="Times New Roman" panose="02020603050405020304" pitchFamily="18" charset="0"/>
                          <a:cs typeface="Times New Roman" panose="02020603050405020304" pitchFamily="18" charset="0"/>
                        </a:rPr>
                        <a:t>Sosyal Bilimler Lisesi</a:t>
                      </a:r>
                    </a:p>
                  </a:txBody>
                  <a:tcPr marL="63500" marR="63500" marT="63500" marB="63500" anchor="ctr">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ysDash"/>
                      <a:round/>
                      <a:headEnd type="none" w="med" len="med"/>
                      <a:tailEnd type="none" w="med" len="med"/>
                    </a:lnB>
                    <a:gradFill flip="none" rotWithShape="1">
                      <a:gsLst>
                        <a:gs pos="0">
                          <a:schemeClr val="accent2">
                            <a:lumMod val="75000"/>
                            <a:shade val="30000"/>
                            <a:satMod val="115000"/>
                          </a:schemeClr>
                        </a:gs>
                        <a:gs pos="50000">
                          <a:schemeClr val="accent2">
                            <a:lumMod val="75000"/>
                            <a:shade val="67500"/>
                            <a:satMod val="115000"/>
                          </a:schemeClr>
                        </a:gs>
                        <a:gs pos="100000">
                          <a:schemeClr val="accent2">
                            <a:lumMod val="75000"/>
                            <a:shade val="100000"/>
                            <a:satMod val="115000"/>
                          </a:schemeClr>
                        </a:gs>
                      </a:gsLst>
                      <a:lin ang="5400000" scaled="1"/>
                      <a:tileRect/>
                    </a:gradFill>
                  </a:tcPr>
                </a:tc>
                <a:tc>
                  <a:txBody>
                    <a:bodyPr/>
                    <a:lstStyle/>
                    <a:p>
                      <a:pPr algn="ctr">
                        <a:lnSpc>
                          <a:spcPct val="115000"/>
                        </a:lnSpc>
                        <a:spcAft>
                          <a:spcPts val="800"/>
                        </a:spcAft>
                      </a:pPr>
                      <a:r>
                        <a:rPr lang="tr-TR" sz="1200" b="1" dirty="0">
                          <a:solidFill>
                            <a:schemeClr val="bg1"/>
                          </a:solidFill>
                          <a:effectLst/>
                          <a:latin typeface="+mn-lt"/>
                          <a:ea typeface="Times New Roman" panose="02020603050405020304" pitchFamily="18" charset="0"/>
                          <a:cs typeface="Times New Roman" panose="02020603050405020304" pitchFamily="18" charset="0"/>
                        </a:rPr>
                        <a:t>Proje Anadolu İmam Hatip Lisesi</a:t>
                      </a:r>
                    </a:p>
                  </a:txBody>
                  <a:tcPr marL="63500" marR="63500" marT="63500" marB="63500" anchor="ctr">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ysDash"/>
                      <a:round/>
                      <a:headEnd type="none" w="med" len="med"/>
                      <a:tailEnd type="none" w="med" len="med"/>
                    </a:lnB>
                    <a:gradFill flip="none" rotWithShape="1">
                      <a:gsLst>
                        <a:gs pos="0">
                          <a:schemeClr val="accent2">
                            <a:lumMod val="75000"/>
                            <a:shade val="30000"/>
                            <a:satMod val="115000"/>
                          </a:schemeClr>
                        </a:gs>
                        <a:gs pos="50000">
                          <a:schemeClr val="accent2">
                            <a:lumMod val="75000"/>
                            <a:shade val="67500"/>
                            <a:satMod val="115000"/>
                          </a:schemeClr>
                        </a:gs>
                        <a:gs pos="100000">
                          <a:schemeClr val="accent2">
                            <a:lumMod val="75000"/>
                            <a:shade val="100000"/>
                            <a:satMod val="115000"/>
                          </a:schemeClr>
                        </a:gs>
                      </a:gsLst>
                      <a:lin ang="5400000" scaled="1"/>
                      <a:tileRect/>
                    </a:gradFill>
                  </a:tcPr>
                </a:tc>
                <a:tc>
                  <a:txBody>
                    <a:bodyPr/>
                    <a:lstStyle/>
                    <a:p>
                      <a:pPr algn="ctr">
                        <a:lnSpc>
                          <a:spcPct val="115000"/>
                        </a:lnSpc>
                        <a:spcAft>
                          <a:spcPts val="800"/>
                        </a:spcAft>
                      </a:pPr>
                      <a:r>
                        <a:rPr lang="tr-TR" sz="1200" b="1" dirty="0">
                          <a:solidFill>
                            <a:schemeClr val="bg1"/>
                          </a:solidFill>
                          <a:effectLst/>
                          <a:latin typeface="+mn-lt"/>
                          <a:ea typeface="Times New Roman" panose="02020603050405020304" pitchFamily="18" charset="0"/>
                          <a:cs typeface="Times New Roman" panose="02020603050405020304" pitchFamily="18" charset="0"/>
                        </a:rPr>
                        <a:t>Anadolu Mesleki Teknik Eğitim</a:t>
                      </a:r>
                      <a:r>
                        <a:rPr lang="tr-TR" sz="1200" b="1" baseline="0" dirty="0">
                          <a:solidFill>
                            <a:schemeClr val="bg1"/>
                          </a:solidFill>
                          <a:effectLst/>
                          <a:latin typeface="+mn-lt"/>
                          <a:ea typeface="Times New Roman" panose="02020603050405020304" pitchFamily="18" charset="0"/>
                          <a:cs typeface="Times New Roman" panose="02020603050405020304" pitchFamily="18" charset="0"/>
                        </a:rPr>
                        <a:t> Merkezi</a:t>
                      </a:r>
                      <a:endParaRPr lang="tr-TR" sz="1200" b="1" dirty="0">
                        <a:solidFill>
                          <a:schemeClr val="bg1"/>
                        </a:solidFill>
                        <a:effectLst/>
                        <a:latin typeface="+mn-lt"/>
                        <a:ea typeface="Times New Roman" panose="02020603050405020304" pitchFamily="18" charset="0"/>
                        <a:cs typeface="Times New Roman" panose="02020603050405020304" pitchFamily="18" charset="0"/>
                      </a:endParaRPr>
                    </a:p>
                  </a:txBody>
                  <a:tcPr marL="63500" marR="63500" marT="63500" marB="63500" anchor="ctr">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ysDash"/>
                      <a:round/>
                      <a:headEnd type="none" w="med" len="med"/>
                      <a:tailEnd type="none" w="med" len="med"/>
                    </a:lnB>
                    <a:gradFill flip="none" rotWithShape="1">
                      <a:gsLst>
                        <a:gs pos="0">
                          <a:schemeClr val="accent2">
                            <a:lumMod val="75000"/>
                            <a:shade val="30000"/>
                            <a:satMod val="115000"/>
                          </a:schemeClr>
                        </a:gs>
                        <a:gs pos="50000">
                          <a:schemeClr val="accent2">
                            <a:lumMod val="75000"/>
                            <a:shade val="67500"/>
                            <a:satMod val="115000"/>
                          </a:schemeClr>
                        </a:gs>
                        <a:gs pos="100000">
                          <a:schemeClr val="accent2">
                            <a:lumMod val="75000"/>
                            <a:shade val="100000"/>
                            <a:satMod val="115000"/>
                          </a:schemeClr>
                        </a:gs>
                      </a:gsLst>
                      <a:lin ang="5400000" scaled="1"/>
                      <a:tileRect/>
                    </a:gradFill>
                  </a:tcPr>
                </a:tc>
                <a:tc>
                  <a:txBody>
                    <a:bodyPr/>
                    <a:lstStyle/>
                    <a:p>
                      <a:pPr algn="ctr">
                        <a:lnSpc>
                          <a:spcPct val="115000"/>
                        </a:lnSpc>
                        <a:spcAft>
                          <a:spcPts val="800"/>
                        </a:spcAft>
                      </a:pPr>
                      <a:r>
                        <a:rPr lang="tr-TR" sz="1200" b="1" dirty="0">
                          <a:solidFill>
                            <a:schemeClr val="bg1"/>
                          </a:solidFill>
                          <a:effectLst/>
                          <a:latin typeface="+mn-lt"/>
                          <a:ea typeface="Times New Roman" panose="02020603050405020304" pitchFamily="18" charset="0"/>
                          <a:cs typeface="Times New Roman" panose="02020603050405020304" pitchFamily="18" charset="0"/>
                        </a:rPr>
                        <a:t>Anadolu Lisesi</a:t>
                      </a:r>
                    </a:p>
                  </a:txBody>
                  <a:tcPr marL="63500" marR="63500" marT="63500" marB="63500" anchor="ctr">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ysDash"/>
                      <a:round/>
                      <a:headEnd type="none" w="med" len="med"/>
                      <a:tailEnd type="none" w="med" len="med"/>
                    </a:lnB>
                    <a:gradFill flip="none" rotWithShape="1">
                      <a:gsLst>
                        <a:gs pos="0">
                          <a:schemeClr val="accent2">
                            <a:lumMod val="75000"/>
                            <a:shade val="30000"/>
                            <a:satMod val="115000"/>
                          </a:schemeClr>
                        </a:gs>
                        <a:gs pos="50000">
                          <a:schemeClr val="accent2">
                            <a:lumMod val="75000"/>
                            <a:shade val="67500"/>
                            <a:satMod val="115000"/>
                          </a:schemeClr>
                        </a:gs>
                        <a:gs pos="100000">
                          <a:schemeClr val="accent2">
                            <a:lumMod val="75000"/>
                            <a:shade val="100000"/>
                            <a:satMod val="115000"/>
                          </a:schemeClr>
                        </a:gs>
                      </a:gsLst>
                      <a:lin ang="5400000" scaled="1"/>
                      <a:tileRect/>
                    </a:gradFill>
                  </a:tcPr>
                </a:tc>
                <a:tc>
                  <a:txBody>
                    <a:bodyPr/>
                    <a:lstStyle/>
                    <a:p>
                      <a:pPr algn="ctr">
                        <a:lnSpc>
                          <a:spcPct val="115000"/>
                        </a:lnSpc>
                        <a:spcAft>
                          <a:spcPts val="800"/>
                        </a:spcAft>
                      </a:pPr>
                      <a:r>
                        <a:rPr lang="tr-TR" sz="1200" b="1" dirty="0">
                          <a:solidFill>
                            <a:schemeClr val="bg1"/>
                          </a:solidFill>
                          <a:effectLst/>
                          <a:latin typeface="+mn-lt"/>
                          <a:ea typeface="Times New Roman" panose="02020603050405020304" pitchFamily="18" charset="0"/>
                          <a:cs typeface="Times New Roman" panose="02020603050405020304" pitchFamily="18" charset="0"/>
                        </a:rPr>
                        <a:t>Anadolu İmam Hatip Lisesi</a:t>
                      </a:r>
                    </a:p>
                  </a:txBody>
                  <a:tcPr marL="63500" marR="63500" marT="63500" marB="63500" anchor="ctr">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ysDash"/>
                      <a:round/>
                      <a:headEnd type="none" w="med" len="med"/>
                      <a:tailEnd type="none" w="med" len="med"/>
                    </a:lnB>
                    <a:gradFill flip="none" rotWithShape="1">
                      <a:gsLst>
                        <a:gs pos="0">
                          <a:schemeClr val="accent2">
                            <a:lumMod val="75000"/>
                            <a:shade val="30000"/>
                            <a:satMod val="115000"/>
                          </a:schemeClr>
                        </a:gs>
                        <a:gs pos="50000">
                          <a:schemeClr val="accent2">
                            <a:lumMod val="75000"/>
                            <a:shade val="67500"/>
                            <a:satMod val="115000"/>
                          </a:schemeClr>
                        </a:gs>
                        <a:gs pos="100000">
                          <a:schemeClr val="accent2">
                            <a:lumMod val="75000"/>
                            <a:shade val="100000"/>
                            <a:satMod val="115000"/>
                          </a:schemeClr>
                        </a:gs>
                      </a:gsLst>
                      <a:lin ang="5400000" scaled="1"/>
                      <a:tileRect/>
                    </a:gradFill>
                  </a:tcPr>
                </a:tc>
                <a:tc>
                  <a:txBody>
                    <a:bodyPr/>
                    <a:lstStyle/>
                    <a:p>
                      <a:pPr algn="ctr">
                        <a:lnSpc>
                          <a:spcPct val="115000"/>
                        </a:lnSpc>
                        <a:spcAft>
                          <a:spcPts val="800"/>
                        </a:spcAft>
                      </a:pPr>
                      <a:r>
                        <a:rPr lang="tr-TR" sz="1200" b="1" dirty="0">
                          <a:solidFill>
                            <a:schemeClr val="bg1"/>
                          </a:solidFill>
                          <a:effectLst/>
                          <a:latin typeface="+mn-lt"/>
                          <a:ea typeface="Times New Roman" panose="02020603050405020304" pitchFamily="18" charset="0"/>
                          <a:cs typeface="Times New Roman" panose="02020603050405020304" pitchFamily="18" charset="0"/>
                        </a:rPr>
                        <a:t>Mesleki Teknik Eğitim (Sağlık Meslek)</a:t>
                      </a:r>
                    </a:p>
                  </a:txBody>
                  <a:tcPr marL="63500" marR="63500" marT="63500" marB="63500" anchor="ctr">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ysDash"/>
                      <a:round/>
                      <a:headEnd type="none" w="med" len="med"/>
                      <a:tailEnd type="none" w="med" len="med"/>
                    </a:lnB>
                    <a:gradFill flip="none" rotWithShape="1">
                      <a:gsLst>
                        <a:gs pos="0">
                          <a:schemeClr val="accent2">
                            <a:lumMod val="75000"/>
                            <a:shade val="30000"/>
                            <a:satMod val="115000"/>
                          </a:schemeClr>
                        </a:gs>
                        <a:gs pos="50000">
                          <a:schemeClr val="accent2">
                            <a:lumMod val="75000"/>
                            <a:shade val="67500"/>
                            <a:satMod val="115000"/>
                          </a:schemeClr>
                        </a:gs>
                        <a:gs pos="100000">
                          <a:schemeClr val="accent2">
                            <a:lumMod val="75000"/>
                            <a:shade val="100000"/>
                            <a:satMod val="115000"/>
                          </a:schemeClr>
                        </a:gs>
                      </a:gsLst>
                      <a:lin ang="5400000" scaled="1"/>
                      <a:tileRect/>
                    </a:gradFill>
                  </a:tcPr>
                </a:tc>
                <a:tc>
                  <a:txBody>
                    <a:bodyPr/>
                    <a:lstStyle/>
                    <a:p>
                      <a:pPr algn="ctr">
                        <a:lnSpc>
                          <a:spcPct val="115000"/>
                        </a:lnSpc>
                        <a:spcAft>
                          <a:spcPts val="800"/>
                        </a:spcAft>
                      </a:pPr>
                      <a:r>
                        <a:rPr lang="tr-TR" sz="1200" b="1" dirty="0">
                          <a:solidFill>
                            <a:schemeClr val="bg1"/>
                          </a:solidFill>
                          <a:effectLst/>
                          <a:latin typeface="+mn-lt"/>
                          <a:ea typeface="Times New Roman" panose="02020603050405020304" pitchFamily="18" charset="0"/>
                          <a:cs typeface="Times New Roman" panose="02020603050405020304" pitchFamily="18" charset="0"/>
                        </a:rPr>
                        <a:t>ÇPAL, METEM</a:t>
                      </a:r>
                    </a:p>
                  </a:txBody>
                  <a:tcPr marL="63500" marR="63500" marT="63500" marB="63500" anchor="ctr">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ysDash"/>
                      <a:round/>
                      <a:headEnd type="none" w="med" len="med"/>
                      <a:tailEnd type="none" w="med" len="med"/>
                    </a:lnB>
                    <a:gradFill flip="none" rotWithShape="1">
                      <a:gsLst>
                        <a:gs pos="0">
                          <a:schemeClr val="accent2">
                            <a:lumMod val="75000"/>
                            <a:shade val="30000"/>
                            <a:satMod val="115000"/>
                          </a:schemeClr>
                        </a:gs>
                        <a:gs pos="50000">
                          <a:schemeClr val="accent2">
                            <a:lumMod val="75000"/>
                            <a:shade val="67500"/>
                            <a:satMod val="115000"/>
                          </a:schemeClr>
                        </a:gs>
                        <a:gs pos="100000">
                          <a:schemeClr val="accent2">
                            <a:lumMod val="75000"/>
                            <a:shade val="100000"/>
                            <a:satMod val="115000"/>
                          </a:schemeClr>
                        </a:gs>
                      </a:gsLst>
                      <a:lin ang="5400000" scaled="1"/>
                      <a:tileRect/>
                    </a:gradFill>
                  </a:tcPr>
                </a:tc>
                <a:tc>
                  <a:txBody>
                    <a:bodyPr/>
                    <a:lstStyle/>
                    <a:p>
                      <a:pPr algn="ctr">
                        <a:lnSpc>
                          <a:spcPct val="100000"/>
                        </a:lnSpc>
                        <a:spcAft>
                          <a:spcPts val="800"/>
                        </a:spcAft>
                      </a:pPr>
                      <a:r>
                        <a:rPr lang="tr-TR" sz="1200" b="1" dirty="0">
                          <a:solidFill>
                            <a:schemeClr val="bg1"/>
                          </a:solidFill>
                          <a:effectLst/>
                          <a:latin typeface="+mn-lt"/>
                          <a:ea typeface="Times New Roman" panose="02020603050405020304" pitchFamily="18" charset="0"/>
                          <a:cs typeface="Times New Roman" panose="02020603050405020304" pitchFamily="18" charset="0"/>
                        </a:rPr>
                        <a:t>Spor</a:t>
                      </a:r>
                    </a:p>
                    <a:p>
                      <a:pPr algn="ctr">
                        <a:lnSpc>
                          <a:spcPct val="100000"/>
                        </a:lnSpc>
                        <a:spcAft>
                          <a:spcPts val="800"/>
                        </a:spcAft>
                      </a:pPr>
                      <a:r>
                        <a:rPr lang="tr-TR" sz="1200" b="1" dirty="0">
                          <a:solidFill>
                            <a:schemeClr val="bg1"/>
                          </a:solidFill>
                          <a:effectLst/>
                          <a:latin typeface="+mn-lt"/>
                          <a:ea typeface="Times New Roman" panose="02020603050405020304" pitchFamily="18" charset="0"/>
                          <a:cs typeface="Times New Roman" panose="02020603050405020304" pitchFamily="18" charset="0"/>
                        </a:rPr>
                        <a:t>Lisesi</a:t>
                      </a:r>
                    </a:p>
                  </a:txBody>
                  <a:tcPr marL="68580" marR="68580" marT="0" marB="0" anchor="ctr">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ysDash"/>
                      <a:round/>
                      <a:headEnd type="none" w="med" len="med"/>
                      <a:tailEnd type="none" w="med" len="med"/>
                    </a:lnB>
                    <a:gradFill flip="none" rotWithShape="1">
                      <a:gsLst>
                        <a:gs pos="0">
                          <a:schemeClr val="accent2">
                            <a:lumMod val="75000"/>
                            <a:shade val="30000"/>
                            <a:satMod val="115000"/>
                          </a:schemeClr>
                        </a:gs>
                        <a:gs pos="50000">
                          <a:schemeClr val="accent2">
                            <a:lumMod val="75000"/>
                            <a:shade val="67500"/>
                            <a:satMod val="115000"/>
                          </a:schemeClr>
                        </a:gs>
                        <a:gs pos="100000">
                          <a:schemeClr val="accent2">
                            <a:lumMod val="75000"/>
                            <a:shade val="100000"/>
                            <a:satMod val="115000"/>
                          </a:schemeClr>
                        </a:gs>
                      </a:gsLst>
                      <a:lin ang="5400000" scaled="1"/>
                      <a:tileRect/>
                    </a:gradFill>
                  </a:tcPr>
                </a:tc>
                <a:tc>
                  <a:txBody>
                    <a:bodyPr/>
                    <a:lstStyle/>
                    <a:p>
                      <a:pPr algn="ctr">
                        <a:lnSpc>
                          <a:spcPct val="115000"/>
                        </a:lnSpc>
                        <a:spcAft>
                          <a:spcPts val="800"/>
                        </a:spcAft>
                      </a:pPr>
                      <a:r>
                        <a:rPr lang="tr-TR" sz="1200" b="1" dirty="0">
                          <a:solidFill>
                            <a:schemeClr val="bg1"/>
                          </a:solidFill>
                          <a:effectLst/>
                          <a:latin typeface="+mn-lt"/>
                          <a:ea typeface="Times New Roman" panose="02020603050405020304" pitchFamily="18" charset="0"/>
                          <a:cs typeface="Times New Roman" panose="02020603050405020304" pitchFamily="18" charset="0"/>
                        </a:rPr>
                        <a:t>Açık Öğretim Lisesi</a:t>
                      </a:r>
                    </a:p>
                  </a:txBody>
                  <a:tcPr marL="63500" marR="63500" marT="63500" marB="63500" anchor="ctr">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ysDash"/>
                      <a:round/>
                      <a:headEnd type="none" w="med" len="med"/>
                      <a:tailEnd type="none" w="med" len="med"/>
                    </a:lnB>
                    <a:gradFill flip="none" rotWithShape="1">
                      <a:gsLst>
                        <a:gs pos="0">
                          <a:schemeClr val="accent2">
                            <a:lumMod val="75000"/>
                            <a:shade val="30000"/>
                            <a:satMod val="115000"/>
                          </a:schemeClr>
                        </a:gs>
                        <a:gs pos="50000">
                          <a:schemeClr val="accent2">
                            <a:lumMod val="75000"/>
                            <a:shade val="67500"/>
                            <a:satMod val="115000"/>
                          </a:schemeClr>
                        </a:gs>
                        <a:gs pos="100000">
                          <a:schemeClr val="accent2">
                            <a:lumMod val="75000"/>
                            <a:shade val="100000"/>
                            <a:satMod val="115000"/>
                          </a:schemeClr>
                        </a:gs>
                      </a:gsLst>
                      <a:lin ang="5400000" scaled="1"/>
                      <a:tileRect/>
                    </a:gradFill>
                  </a:tcPr>
                </a:tc>
                <a:tc>
                  <a:txBody>
                    <a:bodyPr/>
                    <a:lstStyle/>
                    <a:p>
                      <a:pPr algn="ctr">
                        <a:lnSpc>
                          <a:spcPct val="115000"/>
                        </a:lnSpc>
                        <a:spcAft>
                          <a:spcPts val="800"/>
                        </a:spcAft>
                      </a:pPr>
                      <a:r>
                        <a:rPr lang="tr-TR" sz="1200" b="1" dirty="0">
                          <a:solidFill>
                            <a:schemeClr val="bg1"/>
                          </a:solidFill>
                          <a:effectLst/>
                          <a:latin typeface="+mn-lt"/>
                          <a:ea typeface="Times New Roman" panose="02020603050405020304" pitchFamily="18" charset="0"/>
                          <a:cs typeface="Times New Roman" panose="02020603050405020304" pitchFamily="18" charset="0"/>
                        </a:rPr>
                        <a:t>Hiçbir Okula Kayıt Yaptırmayan Öğrenci Sayısı</a:t>
                      </a:r>
                    </a:p>
                  </a:txBody>
                  <a:tcPr marL="63500" marR="63500" marT="63500" marB="63500" anchor="ctr">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ysDash"/>
                      <a:round/>
                      <a:headEnd type="none" w="med" len="med"/>
                      <a:tailEnd type="none" w="med" len="med"/>
                    </a:lnB>
                    <a:gradFill flip="none" rotWithShape="1">
                      <a:gsLst>
                        <a:gs pos="0">
                          <a:schemeClr val="accent2">
                            <a:lumMod val="75000"/>
                            <a:shade val="30000"/>
                            <a:satMod val="115000"/>
                          </a:schemeClr>
                        </a:gs>
                        <a:gs pos="50000">
                          <a:schemeClr val="accent2">
                            <a:lumMod val="75000"/>
                            <a:shade val="67500"/>
                            <a:satMod val="115000"/>
                          </a:schemeClr>
                        </a:gs>
                        <a:gs pos="100000">
                          <a:schemeClr val="accent2">
                            <a:lumMod val="75000"/>
                            <a:shade val="100000"/>
                            <a:satMod val="115000"/>
                          </a:schemeClr>
                        </a:gs>
                      </a:gsLst>
                      <a:lin ang="5400000" scaled="1"/>
                      <a:tileRect/>
                    </a:gradFill>
                  </a:tcPr>
                </a:tc>
                <a:tc>
                  <a:txBody>
                    <a:bodyPr/>
                    <a:lstStyle/>
                    <a:p>
                      <a:pPr algn="ctr">
                        <a:lnSpc>
                          <a:spcPct val="115000"/>
                        </a:lnSpc>
                        <a:spcAft>
                          <a:spcPts val="800"/>
                        </a:spcAft>
                      </a:pPr>
                      <a:r>
                        <a:rPr lang="tr-TR" sz="1200" b="1" dirty="0">
                          <a:solidFill>
                            <a:schemeClr val="bg1"/>
                          </a:solidFill>
                          <a:effectLst/>
                          <a:latin typeface="+mn-lt"/>
                          <a:ea typeface="Times New Roman" panose="02020603050405020304" pitchFamily="18" charset="0"/>
                          <a:cs typeface="Times New Roman" panose="02020603050405020304" pitchFamily="18" charset="0"/>
                        </a:rPr>
                        <a:t>Toplam  Okullar Bazında Kayıt Yaptıran Öğrenci Sayısı</a:t>
                      </a:r>
                    </a:p>
                  </a:txBody>
                  <a:tcPr marL="63500" marR="63500" marT="63500" marB="63500" anchor="ctr">
                    <a:lnL w="12700" cap="flat" cmpd="sng" algn="ctr">
                      <a:solidFill>
                        <a:schemeClr val="bg1">
                          <a:lumMod val="50000"/>
                        </a:schemeClr>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ysDash"/>
                      <a:round/>
                      <a:headEnd type="none" w="med" len="med"/>
                      <a:tailEnd type="none" w="med" len="med"/>
                    </a:lnB>
                    <a:gradFill flip="none" rotWithShape="1">
                      <a:gsLst>
                        <a:gs pos="0">
                          <a:schemeClr val="accent2">
                            <a:lumMod val="75000"/>
                            <a:shade val="30000"/>
                            <a:satMod val="115000"/>
                          </a:schemeClr>
                        </a:gs>
                        <a:gs pos="50000">
                          <a:schemeClr val="accent2">
                            <a:lumMod val="75000"/>
                            <a:shade val="67500"/>
                            <a:satMod val="115000"/>
                          </a:schemeClr>
                        </a:gs>
                        <a:gs pos="100000">
                          <a:schemeClr val="accent2">
                            <a:lumMod val="75000"/>
                            <a:shade val="100000"/>
                            <a:satMod val="115000"/>
                          </a:schemeClr>
                        </a:gs>
                      </a:gsLst>
                      <a:lin ang="5400000" scaled="1"/>
                      <a:tileRect/>
                    </a:gradFill>
                  </a:tcPr>
                </a:tc>
                <a:extLst>
                  <a:ext uri="{0D108BD9-81ED-4DB2-BD59-A6C34878D82A}">
                    <a16:rowId xmlns:a16="http://schemas.microsoft.com/office/drawing/2014/main" val="66715393"/>
                  </a:ext>
                </a:extLst>
              </a:tr>
              <a:tr h="573241">
                <a:tc>
                  <a:txBody>
                    <a:bodyPr/>
                    <a:lstStyle/>
                    <a:p>
                      <a:pPr algn="ctr">
                        <a:lnSpc>
                          <a:spcPct val="115000"/>
                        </a:lnSpc>
                        <a:spcAft>
                          <a:spcPts val="800"/>
                        </a:spcAft>
                      </a:pPr>
                      <a:r>
                        <a:rPr lang="tr-TR" sz="1200" dirty="0">
                          <a:solidFill>
                            <a:schemeClr val="bg1"/>
                          </a:solidFill>
                          <a:effectLst/>
                          <a:latin typeface="+mn-lt"/>
                          <a:ea typeface="Times New Roman" panose="02020603050405020304" pitchFamily="18" charset="0"/>
                          <a:cs typeface="Times New Roman" panose="02020603050405020304" pitchFamily="18" charset="0"/>
                        </a:rPr>
                        <a:t>2017/2018</a:t>
                      </a:r>
                    </a:p>
                  </a:txBody>
                  <a:tcPr marL="63500" marR="63500" marT="63500" marB="63500" anchor="ctr">
                    <a:lnL w="12700" cap="flat" cmpd="sng" algn="ctr">
                      <a:solidFill>
                        <a:srgbClr val="000000"/>
                      </a:solidFill>
                      <a:prstDash val="solid"/>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noFill/>
                      <a:prstDash val="sysDash"/>
                      <a:round/>
                      <a:headEnd type="none" w="med" len="med"/>
                      <a:tailEnd type="none" w="med" len="med"/>
                    </a:lnT>
                    <a:lnB w="12700" cap="flat" cmpd="sng" algn="ctr">
                      <a:noFill/>
                      <a:prstDash val="sysDash"/>
                      <a:round/>
                      <a:headEnd type="none" w="med" len="med"/>
                      <a:tailEnd type="none" w="med" len="med"/>
                    </a:lnB>
                    <a:gradFill flip="none" rotWithShape="1">
                      <a:gsLst>
                        <a:gs pos="0">
                          <a:schemeClr val="accent2">
                            <a:lumMod val="60000"/>
                            <a:lumOff val="40000"/>
                            <a:shade val="30000"/>
                            <a:satMod val="115000"/>
                          </a:schemeClr>
                        </a:gs>
                        <a:gs pos="50000">
                          <a:schemeClr val="accent2">
                            <a:lumMod val="60000"/>
                            <a:lumOff val="40000"/>
                            <a:shade val="67500"/>
                            <a:satMod val="115000"/>
                          </a:schemeClr>
                        </a:gs>
                        <a:gs pos="100000">
                          <a:schemeClr val="accent2">
                            <a:lumMod val="60000"/>
                            <a:lumOff val="40000"/>
                            <a:shade val="100000"/>
                            <a:satMod val="115000"/>
                          </a:schemeClr>
                        </a:gs>
                      </a:gsLst>
                      <a:lin ang="18900000" scaled="1"/>
                      <a:tileRect/>
                    </a:gradFill>
                  </a:tcPr>
                </a:tc>
                <a:tc>
                  <a:txBody>
                    <a:bodyPr/>
                    <a:lstStyle/>
                    <a:p>
                      <a:pPr algn="ctr">
                        <a:lnSpc>
                          <a:spcPct val="115000"/>
                        </a:lnSpc>
                        <a:spcAft>
                          <a:spcPts val="800"/>
                        </a:spcAft>
                      </a:pPr>
                      <a:r>
                        <a:rPr lang="tr-TR" sz="1200" dirty="0">
                          <a:effectLst/>
                          <a:latin typeface="+mn-lt"/>
                          <a:ea typeface="Times New Roman" panose="02020603050405020304" pitchFamily="18" charset="0"/>
                          <a:cs typeface="Times New Roman" panose="02020603050405020304" pitchFamily="18" charset="0"/>
                        </a:rPr>
                        <a:t>12</a:t>
                      </a:r>
                    </a:p>
                  </a:txBody>
                  <a:tcPr marL="63500" marR="63500" marT="63500" marB="63500" anchor="ctr">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noFill/>
                      <a:prstDash val="sysDash"/>
                      <a:round/>
                      <a:headEnd type="none" w="med" len="med"/>
                      <a:tailEnd type="none" w="med" len="med"/>
                    </a:lnT>
                    <a:lnB w="12700" cap="flat" cmpd="sng" algn="ctr">
                      <a:noFill/>
                      <a:prstDash val="sysDash"/>
                      <a:round/>
                      <a:headEnd type="none" w="med" len="med"/>
                      <a:tailEnd type="none" w="med" len="med"/>
                    </a:lnB>
                    <a:solidFill>
                      <a:schemeClr val="accent2">
                        <a:lumMod val="20000"/>
                        <a:lumOff val="80000"/>
                      </a:schemeClr>
                    </a:solidFill>
                  </a:tcPr>
                </a:tc>
                <a:tc>
                  <a:txBody>
                    <a:bodyPr/>
                    <a:lstStyle/>
                    <a:p>
                      <a:pPr algn="ctr">
                        <a:lnSpc>
                          <a:spcPct val="115000"/>
                        </a:lnSpc>
                        <a:spcAft>
                          <a:spcPts val="800"/>
                        </a:spcAft>
                      </a:pPr>
                      <a:r>
                        <a:rPr lang="tr-TR" sz="1200" dirty="0">
                          <a:effectLst/>
                          <a:latin typeface="+mn-lt"/>
                          <a:ea typeface="Times New Roman" panose="02020603050405020304" pitchFamily="18" charset="0"/>
                          <a:cs typeface="Times New Roman" panose="02020603050405020304" pitchFamily="18" charset="0"/>
                        </a:rPr>
                        <a:t>0</a:t>
                      </a:r>
                    </a:p>
                  </a:txBody>
                  <a:tcPr marL="63500" marR="63500" marT="63500" marB="63500" anchor="ctr">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noFill/>
                      <a:prstDash val="sysDash"/>
                      <a:round/>
                      <a:headEnd type="none" w="med" len="med"/>
                      <a:tailEnd type="none" w="med" len="med"/>
                    </a:lnT>
                    <a:lnB w="12700" cap="flat" cmpd="sng" algn="ctr">
                      <a:noFill/>
                      <a:prstDash val="sysDash"/>
                      <a:round/>
                      <a:headEnd type="none" w="med" len="med"/>
                      <a:tailEnd type="none" w="med" len="med"/>
                    </a:lnB>
                    <a:solidFill>
                      <a:schemeClr val="accent2">
                        <a:lumMod val="20000"/>
                        <a:lumOff val="80000"/>
                      </a:schemeClr>
                    </a:solidFill>
                  </a:tcPr>
                </a:tc>
                <a:tc>
                  <a:txBody>
                    <a:bodyPr/>
                    <a:lstStyle/>
                    <a:p>
                      <a:pPr algn="ctr">
                        <a:lnSpc>
                          <a:spcPct val="115000"/>
                        </a:lnSpc>
                        <a:spcAft>
                          <a:spcPts val="800"/>
                        </a:spcAft>
                      </a:pPr>
                      <a:r>
                        <a:rPr lang="tr-TR" sz="1200" dirty="0">
                          <a:effectLst/>
                          <a:latin typeface="+mn-lt"/>
                          <a:ea typeface="Times New Roman" panose="02020603050405020304" pitchFamily="18" charset="0"/>
                          <a:cs typeface="Times New Roman" panose="02020603050405020304" pitchFamily="18" charset="0"/>
                        </a:rPr>
                        <a:t>0</a:t>
                      </a:r>
                    </a:p>
                  </a:txBody>
                  <a:tcPr marL="63500" marR="63500" marT="63500" marB="63500" anchor="ctr">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noFill/>
                      <a:prstDash val="sysDash"/>
                      <a:round/>
                      <a:headEnd type="none" w="med" len="med"/>
                      <a:tailEnd type="none" w="med" len="med"/>
                    </a:lnT>
                    <a:lnB w="12700" cap="flat" cmpd="sng" algn="ctr">
                      <a:noFill/>
                      <a:prstDash val="sysDash"/>
                      <a:round/>
                      <a:headEnd type="none" w="med" len="med"/>
                      <a:tailEnd type="none" w="med" len="med"/>
                    </a:lnB>
                    <a:solidFill>
                      <a:schemeClr val="accent2">
                        <a:lumMod val="20000"/>
                        <a:lumOff val="80000"/>
                      </a:schemeClr>
                    </a:solidFill>
                  </a:tcPr>
                </a:tc>
                <a:tc>
                  <a:txBody>
                    <a:bodyPr/>
                    <a:lstStyle/>
                    <a:p>
                      <a:pPr algn="ctr">
                        <a:lnSpc>
                          <a:spcPct val="115000"/>
                        </a:lnSpc>
                        <a:spcAft>
                          <a:spcPts val="800"/>
                        </a:spcAft>
                      </a:pPr>
                      <a:r>
                        <a:rPr lang="tr-TR" sz="1200" dirty="0">
                          <a:effectLst/>
                          <a:latin typeface="+mn-lt"/>
                          <a:ea typeface="Times New Roman" panose="02020603050405020304" pitchFamily="18" charset="0"/>
                          <a:cs typeface="Times New Roman" panose="02020603050405020304" pitchFamily="18" charset="0"/>
                        </a:rPr>
                        <a:t>0</a:t>
                      </a:r>
                    </a:p>
                  </a:txBody>
                  <a:tcPr marL="63500" marR="63500" marT="63500" marB="63500" anchor="ctr">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noFill/>
                      <a:prstDash val="sysDash"/>
                      <a:round/>
                      <a:headEnd type="none" w="med" len="med"/>
                      <a:tailEnd type="none" w="med" len="med"/>
                    </a:lnT>
                    <a:lnB w="12700" cap="flat" cmpd="sng" algn="ctr">
                      <a:noFill/>
                      <a:prstDash val="sysDash"/>
                      <a:round/>
                      <a:headEnd type="none" w="med" len="med"/>
                      <a:tailEnd type="none" w="med" len="med"/>
                    </a:lnB>
                    <a:solidFill>
                      <a:schemeClr val="accent2">
                        <a:lumMod val="20000"/>
                        <a:lumOff val="80000"/>
                      </a:schemeClr>
                    </a:solidFill>
                  </a:tcPr>
                </a:tc>
                <a:tc>
                  <a:txBody>
                    <a:bodyPr/>
                    <a:lstStyle/>
                    <a:p>
                      <a:pPr algn="ctr">
                        <a:lnSpc>
                          <a:spcPct val="115000"/>
                        </a:lnSpc>
                        <a:spcAft>
                          <a:spcPts val="800"/>
                        </a:spcAft>
                      </a:pPr>
                      <a:r>
                        <a:rPr lang="tr-TR" sz="1200" dirty="0">
                          <a:effectLst/>
                          <a:latin typeface="+mn-lt"/>
                          <a:ea typeface="Times New Roman" panose="02020603050405020304" pitchFamily="18" charset="0"/>
                          <a:cs typeface="Times New Roman" panose="02020603050405020304" pitchFamily="18" charset="0"/>
                        </a:rPr>
                        <a:t>0</a:t>
                      </a:r>
                    </a:p>
                  </a:txBody>
                  <a:tcPr marL="63500" marR="63500" marT="63500" marB="63500" anchor="ctr">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noFill/>
                      <a:prstDash val="sysDash"/>
                      <a:round/>
                      <a:headEnd type="none" w="med" len="med"/>
                      <a:tailEnd type="none" w="med" len="med"/>
                    </a:lnT>
                    <a:lnB w="12700" cap="flat" cmpd="sng" algn="ctr">
                      <a:noFill/>
                      <a:prstDash val="sysDash"/>
                      <a:round/>
                      <a:headEnd type="none" w="med" len="med"/>
                      <a:tailEnd type="none" w="med" len="med"/>
                    </a:lnB>
                    <a:solidFill>
                      <a:schemeClr val="accent2">
                        <a:lumMod val="20000"/>
                        <a:lumOff val="80000"/>
                      </a:schemeClr>
                    </a:solidFill>
                  </a:tcPr>
                </a:tc>
                <a:tc>
                  <a:txBody>
                    <a:bodyPr/>
                    <a:lstStyle/>
                    <a:p>
                      <a:pPr algn="ctr">
                        <a:lnSpc>
                          <a:spcPct val="115000"/>
                        </a:lnSpc>
                        <a:spcAft>
                          <a:spcPts val="800"/>
                        </a:spcAft>
                      </a:pPr>
                      <a:r>
                        <a:rPr lang="tr-TR" sz="1200" dirty="0">
                          <a:effectLst/>
                          <a:latin typeface="+mn-lt"/>
                          <a:ea typeface="Times New Roman" panose="02020603050405020304" pitchFamily="18" charset="0"/>
                          <a:cs typeface="Times New Roman" panose="02020603050405020304" pitchFamily="18" charset="0"/>
                        </a:rPr>
                        <a:t>5</a:t>
                      </a:r>
                    </a:p>
                  </a:txBody>
                  <a:tcPr marL="63500" marR="63500" marT="63500" marB="63500" anchor="ctr">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noFill/>
                      <a:prstDash val="sysDash"/>
                      <a:round/>
                      <a:headEnd type="none" w="med" len="med"/>
                      <a:tailEnd type="none" w="med" len="med"/>
                    </a:lnT>
                    <a:lnB w="12700" cap="flat" cmpd="sng" algn="ctr">
                      <a:noFill/>
                      <a:prstDash val="sysDash"/>
                      <a:round/>
                      <a:headEnd type="none" w="med" len="med"/>
                      <a:tailEnd type="none" w="med" len="med"/>
                    </a:lnB>
                    <a:solidFill>
                      <a:schemeClr val="accent2">
                        <a:lumMod val="20000"/>
                        <a:lumOff val="80000"/>
                      </a:schemeClr>
                    </a:solidFill>
                  </a:tcPr>
                </a:tc>
                <a:tc>
                  <a:txBody>
                    <a:bodyPr/>
                    <a:lstStyle/>
                    <a:p>
                      <a:pPr algn="ctr">
                        <a:lnSpc>
                          <a:spcPct val="115000"/>
                        </a:lnSpc>
                        <a:spcAft>
                          <a:spcPts val="800"/>
                        </a:spcAft>
                      </a:pPr>
                      <a:r>
                        <a:rPr lang="tr-TR" sz="1200" dirty="0">
                          <a:effectLst/>
                          <a:latin typeface="+mn-lt"/>
                          <a:ea typeface="Times New Roman" panose="02020603050405020304" pitchFamily="18" charset="0"/>
                          <a:cs typeface="Times New Roman" panose="02020603050405020304" pitchFamily="18" charset="0"/>
                        </a:rPr>
                        <a:t>0</a:t>
                      </a:r>
                    </a:p>
                  </a:txBody>
                  <a:tcPr marL="63500" marR="63500" marT="63500" marB="63500" anchor="ctr">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noFill/>
                      <a:prstDash val="sysDash"/>
                      <a:round/>
                      <a:headEnd type="none" w="med" len="med"/>
                      <a:tailEnd type="none" w="med" len="med"/>
                    </a:lnT>
                    <a:lnB w="12700" cap="flat" cmpd="sng" algn="ctr">
                      <a:noFill/>
                      <a:prstDash val="sysDash"/>
                      <a:round/>
                      <a:headEnd type="none" w="med" len="med"/>
                      <a:tailEnd type="none" w="med" len="med"/>
                    </a:lnB>
                    <a:solidFill>
                      <a:schemeClr val="accent2">
                        <a:lumMod val="20000"/>
                        <a:lumOff val="80000"/>
                      </a:schemeClr>
                    </a:solidFill>
                  </a:tcPr>
                </a:tc>
                <a:tc>
                  <a:txBody>
                    <a:bodyPr/>
                    <a:lstStyle/>
                    <a:p>
                      <a:pPr algn="ctr">
                        <a:lnSpc>
                          <a:spcPct val="115000"/>
                        </a:lnSpc>
                        <a:spcAft>
                          <a:spcPts val="800"/>
                        </a:spcAft>
                      </a:pPr>
                      <a:r>
                        <a:rPr lang="tr-TR" sz="1200" dirty="0">
                          <a:effectLst/>
                          <a:latin typeface="+mn-lt"/>
                          <a:ea typeface="Times New Roman" panose="02020603050405020304" pitchFamily="18" charset="0"/>
                          <a:cs typeface="Times New Roman" panose="02020603050405020304" pitchFamily="18" charset="0"/>
                        </a:rPr>
                        <a:t>0</a:t>
                      </a:r>
                    </a:p>
                  </a:txBody>
                  <a:tcPr marL="63500" marR="63500" marT="63500" marB="63500" anchor="ctr">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noFill/>
                      <a:prstDash val="sysDash"/>
                      <a:round/>
                      <a:headEnd type="none" w="med" len="med"/>
                      <a:tailEnd type="none" w="med" len="med"/>
                    </a:lnT>
                    <a:lnB w="12700" cap="flat" cmpd="sng" algn="ctr">
                      <a:noFill/>
                      <a:prstDash val="sysDash"/>
                      <a:round/>
                      <a:headEnd type="none" w="med" len="med"/>
                      <a:tailEnd type="none" w="med" len="med"/>
                    </a:lnB>
                    <a:solidFill>
                      <a:schemeClr val="accent2">
                        <a:lumMod val="20000"/>
                        <a:lumOff val="80000"/>
                      </a:schemeClr>
                    </a:solidFill>
                  </a:tcPr>
                </a:tc>
                <a:tc>
                  <a:txBody>
                    <a:bodyPr/>
                    <a:lstStyle/>
                    <a:p>
                      <a:pPr algn="ctr">
                        <a:lnSpc>
                          <a:spcPct val="115000"/>
                        </a:lnSpc>
                        <a:spcAft>
                          <a:spcPts val="800"/>
                        </a:spcAft>
                      </a:pPr>
                      <a:r>
                        <a:rPr lang="tr-TR" sz="1200" dirty="0">
                          <a:effectLst/>
                          <a:latin typeface="+mn-lt"/>
                          <a:ea typeface="Times New Roman" panose="02020603050405020304" pitchFamily="18" charset="0"/>
                          <a:cs typeface="Times New Roman" panose="02020603050405020304" pitchFamily="18" charset="0"/>
                        </a:rPr>
                        <a:t>4</a:t>
                      </a:r>
                    </a:p>
                  </a:txBody>
                  <a:tcPr marL="63500" marR="63500" marT="63500" marB="63500" anchor="ctr">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noFill/>
                      <a:prstDash val="sysDash"/>
                      <a:round/>
                      <a:headEnd type="none" w="med" len="med"/>
                      <a:tailEnd type="none" w="med" len="med"/>
                    </a:lnT>
                    <a:lnB w="12700" cap="flat" cmpd="sng" algn="ctr">
                      <a:noFill/>
                      <a:prstDash val="sysDash"/>
                      <a:round/>
                      <a:headEnd type="none" w="med" len="med"/>
                      <a:tailEnd type="none" w="med" len="med"/>
                    </a:lnB>
                    <a:solidFill>
                      <a:schemeClr val="accent2">
                        <a:lumMod val="20000"/>
                        <a:lumOff val="80000"/>
                      </a:schemeClr>
                    </a:solidFill>
                  </a:tcPr>
                </a:tc>
                <a:tc>
                  <a:txBody>
                    <a:bodyPr/>
                    <a:lstStyle/>
                    <a:p>
                      <a:pPr algn="ctr">
                        <a:lnSpc>
                          <a:spcPct val="115000"/>
                        </a:lnSpc>
                        <a:spcAft>
                          <a:spcPts val="800"/>
                        </a:spcAft>
                      </a:pPr>
                      <a:r>
                        <a:rPr lang="tr-TR" sz="1200" dirty="0">
                          <a:effectLst/>
                          <a:latin typeface="+mn-lt"/>
                          <a:ea typeface="Times New Roman" panose="02020603050405020304" pitchFamily="18" charset="0"/>
                          <a:cs typeface="Times New Roman" panose="02020603050405020304" pitchFamily="18" charset="0"/>
                        </a:rPr>
                        <a:t>0</a:t>
                      </a:r>
                    </a:p>
                  </a:txBody>
                  <a:tcPr marL="68580" marR="68580" marT="0" marB="0" anchor="ctr">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noFill/>
                      <a:prstDash val="sysDash"/>
                      <a:round/>
                      <a:headEnd type="none" w="med" len="med"/>
                      <a:tailEnd type="none" w="med" len="med"/>
                    </a:lnT>
                    <a:lnB w="12700" cap="flat" cmpd="sng" algn="ctr">
                      <a:noFill/>
                      <a:prstDash val="sysDash"/>
                      <a:round/>
                      <a:headEnd type="none" w="med" len="med"/>
                      <a:tailEnd type="none" w="med" len="med"/>
                    </a:lnB>
                    <a:solidFill>
                      <a:schemeClr val="accent2">
                        <a:lumMod val="20000"/>
                        <a:lumOff val="80000"/>
                      </a:schemeClr>
                    </a:solidFill>
                  </a:tcPr>
                </a:tc>
                <a:tc>
                  <a:txBody>
                    <a:bodyPr/>
                    <a:lstStyle/>
                    <a:p>
                      <a:pPr algn="ctr">
                        <a:lnSpc>
                          <a:spcPct val="115000"/>
                        </a:lnSpc>
                        <a:spcAft>
                          <a:spcPts val="800"/>
                        </a:spcAft>
                      </a:pPr>
                      <a:r>
                        <a:rPr lang="tr-TR" sz="1200" dirty="0">
                          <a:effectLst/>
                          <a:latin typeface="+mn-lt"/>
                          <a:ea typeface="Times New Roman" panose="02020603050405020304" pitchFamily="18" charset="0"/>
                          <a:cs typeface="Times New Roman" panose="02020603050405020304" pitchFamily="18" charset="0"/>
                        </a:rPr>
                        <a:t>2</a:t>
                      </a:r>
                    </a:p>
                  </a:txBody>
                  <a:tcPr marL="63500" marR="63500" marT="63500" marB="63500" anchor="ctr">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noFill/>
                      <a:prstDash val="sysDash"/>
                      <a:round/>
                      <a:headEnd type="none" w="med" len="med"/>
                      <a:tailEnd type="none" w="med" len="med"/>
                    </a:lnT>
                    <a:lnB w="12700" cap="flat" cmpd="sng" algn="ctr">
                      <a:noFill/>
                      <a:prstDash val="sysDash"/>
                      <a:round/>
                      <a:headEnd type="none" w="med" len="med"/>
                      <a:tailEnd type="none" w="med" len="med"/>
                    </a:lnB>
                    <a:solidFill>
                      <a:schemeClr val="accent2">
                        <a:lumMod val="20000"/>
                        <a:lumOff val="80000"/>
                      </a:schemeClr>
                    </a:solidFill>
                  </a:tcPr>
                </a:tc>
                <a:tc>
                  <a:txBody>
                    <a:bodyPr/>
                    <a:lstStyle/>
                    <a:p>
                      <a:pPr algn="ctr">
                        <a:lnSpc>
                          <a:spcPct val="115000"/>
                        </a:lnSpc>
                        <a:spcAft>
                          <a:spcPts val="800"/>
                        </a:spcAft>
                      </a:pPr>
                      <a:r>
                        <a:rPr lang="tr-TR" sz="1200" dirty="0">
                          <a:effectLst/>
                          <a:latin typeface="+mn-lt"/>
                          <a:ea typeface="Times New Roman" panose="02020603050405020304" pitchFamily="18" charset="0"/>
                          <a:cs typeface="Times New Roman" panose="02020603050405020304" pitchFamily="18" charset="0"/>
                        </a:rPr>
                        <a:t>1</a:t>
                      </a:r>
                    </a:p>
                  </a:txBody>
                  <a:tcPr marL="63500" marR="63500" marT="63500" marB="63500" anchor="ctr">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noFill/>
                      <a:prstDash val="sysDash"/>
                      <a:round/>
                      <a:headEnd type="none" w="med" len="med"/>
                      <a:tailEnd type="none" w="med" len="med"/>
                    </a:lnT>
                    <a:lnB w="12700" cap="flat" cmpd="sng" algn="ctr">
                      <a:noFill/>
                      <a:prstDash val="sysDash"/>
                      <a:round/>
                      <a:headEnd type="none" w="med" len="med"/>
                      <a:tailEnd type="none" w="med" len="med"/>
                    </a:lnB>
                    <a:solidFill>
                      <a:schemeClr val="accent2">
                        <a:lumMod val="20000"/>
                        <a:lumOff val="80000"/>
                      </a:schemeClr>
                    </a:solidFill>
                  </a:tcPr>
                </a:tc>
                <a:tc>
                  <a:txBody>
                    <a:bodyPr/>
                    <a:lstStyle/>
                    <a:p>
                      <a:pPr algn="ctr">
                        <a:lnSpc>
                          <a:spcPct val="115000"/>
                        </a:lnSpc>
                        <a:spcAft>
                          <a:spcPts val="800"/>
                        </a:spcAft>
                      </a:pPr>
                      <a:r>
                        <a:rPr lang="tr-TR" sz="1200" dirty="0">
                          <a:effectLst/>
                          <a:latin typeface="+mn-lt"/>
                          <a:ea typeface="Times New Roman" panose="02020603050405020304" pitchFamily="18" charset="0"/>
                          <a:cs typeface="Times New Roman" panose="02020603050405020304" pitchFamily="18" charset="0"/>
                        </a:rPr>
                        <a:t>12</a:t>
                      </a:r>
                    </a:p>
                  </a:txBody>
                  <a:tcPr marL="63500" marR="63500" marT="63500" marB="63500" anchor="ctr">
                    <a:lnL w="12700" cap="flat" cmpd="sng" algn="ctr">
                      <a:solidFill>
                        <a:schemeClr val="bg1">
                          <a:lumMod val="50000"/>
                        </a:schemeClr>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ysDash"/>
                      <a:round/>
                      <a:headEnd type="none" w="med" len="med"/>
                      <a:tailEnd type="none" w="med" len="med"/>
                    </a:lnT>
                    <a:lnB w="12700" cap="flat" cmpd="sng" algn="ctr">
                      <a:noFill/>
                      <a:prstDash val="sysDash"/>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974801534"/>
                  </a:ext>
                </a:extLst>
              </a:tr>
              <a:tr h="573241">
                <a:tc>
                  <a:txBody>
                    <a:bodyPr/>
                    <a:lstStyle/>
                    <a:p>
                      <a:pPr marL="0" marR="0" indent="0" algn="ctr" defTabSz="914400" rtl="0" eaLnBrk="1" fontAlgn="auto" latinLnBrk="0" hangingPunct="1">
                        <a:lnSpc>
                          <a:spcPct val="115000"/>
                        </a:lnSpc>
                        <a:spcBef>
                          <a:spcPts val="0"/>
                        </a:spcBef>
                        <a:spcAft>
                          <a:spcPts val="800"/>
                        </a:spcAft>
                        <a:buClrTx/>
                        <a:buSzTx/>
                        <a:buFontTx/>
                        <a:buNone/>
                        <a:tabLst/>
                        <a:defRPr/>
                      </a:pPr>
                      <a:r>
                        <a:rPr lang="tr-TR" sz="1200" dirty="0">
                          <a:solidFill>
                            <a:schemeClr val="bg1"/>
                          </a:solidFill>
                          <a:effectLst/>
                          <a:latin typeface="+mn-lt"/>
                          <a:ea typeface="Times New Roman" panose="02020603050405020304" pitchFamily="18" charset="0"/>
                          <a:cs typeface="Times New Roman" panose="02020603050405020304" pitchFamily="18" charset="0"/>
                        </a:rPr>
                        <a:t>2018/2019</a:t>
                      </a:r>
                    </a:p>
                  </a:txBody>
                  <a:tcPr marL="63500" marR="63500" marT="63500" marB="63500" anchor="ctr">
                    <a:lnL w="12700" cap="flat" cmpd="sng" algn="ctr">
                      <a:solidFill>
                        <a:srgbClr val="000000"/>
                      </a:solidFill>
                      <a:prstDash val="solid"/>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noFill/>
                      <a:prstDash val="sysDash"/>
                      <a:round/>
                      <a:headEnd type="none" w="med" len="med"/>
                      <a:tailEnd type="none" w="med" len="med"/>
                    </a:lnT>
                    <a:lnB w="12700" cap="flat" cmpd="sng" algn="ctr">
                      <a:noFill/>
                      <a:prstDash val="sysDash"/>
                      <a:round/>
                      <a:headEnd type="none" w="med" len="med"/>
                      <a:tailEnd type="none" w="med" len="med"/>
                    </a:lnB>
                    <a:gradFill flip="none" rotWithShape="1">
                      <a:gsLst>
                        <a:gs pos="0">
                          <a:schemeClr val="accent2">
                            <a:lumMod val="60000"/>
                            <a:lumOff val="40000"/>
                            <a:shade val="30000"/>
                            <a:satMod val="115000"/>
                          </a:schemeClr>
                        </a:gs>
                        <a:gs pos="50000">
                          <a:schemeClr val="accent2">
                            <a:lumMod val="60000"/>
                            <a:lumOff val="40000"/>
                            <a:shade val="67500"/>
                            <a:satMod val="115000"/>
                          </a:schemeClr>
                        </a:gs>
                        <a:gs pos="100000">
                          <a:schemeClr val="accent2">
                            <a:lumMod val="60000"/>
                            <a:lumOff val="40000"/>
                            <a:shade val="100000"/>
                            <a:satMod val="115000"/>
                          </a:schemeClr>
                        </a:gs>
                      </a:gsLst>
                      <a:lin ang="18900000" scaled="1"/>
                      <a:tileRect/>
                    </a:gradFill>
                  </a:tcPr>
                </a:tc>
                <a:tc>
                  <a:txBody>
                    <a:bodyPr/>
                    <a:lstStyle/>
                    <a:p>
                      <a:pPr algn="ctr">
                        <a:lnSpc>
                          <a:spcPct val="115000"/>
                        </a:lnSpc>
                        <a:spcAft>
                          <a:spcPts val="800"/>
                        </a:spcAft>
                      </a:pPr>
                      <a:r>
                        <a:rPr lang="tr-TR" sz="1200" dirty="0">
                          <a:effectLst/>
                          <a:latin typeface="+mn-lt"/>
                          <a:ea typeface="Times New Roman" panose="02020603050405020304" pitchFamily="18" charset="0"/>
                          <a:cs typeface="Times New Roman" panose="02020603050405020304" pitchFamily="18" charset="0"/>
                        </a:rPr>
                        <a:t>10</a:t>
                      </a:r>
                    </a:p>
                  </a:txBody>
                  <a:tcPr marL="63500" marR="63500" marT="63500" marB="63500" anchor="ctr">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noFill/>
                      <a:prstDash val="sysDash"/>
                      <a:round/>
                      <a:headEnd type="none" w="med" len="med"/>
                      <a:tailEnd type="none" w="med" len="med"/>
                    </a:lnT>
                    <a:lnB w="12700" cap="flat" cmpd="sng" algn="ctr">
                      <a:noFill/>
                      <a:prstDash val="sysDash"/>
                      <a:round/>
                      <a:headEnd type="none" w="med" len="med"/>
                      <a:tailEnd type="none" w="med" len="med"/>
                    </a:lnB>
                    <a:solidFill>
                      <a:schemeClr val="accent2">
                        <a:lumMod val="40000"/>
                        <a:lumOff val="60000"/>
                      </a:schemeClr>
                    </a:solidFill>
                  </a:tcPr>
                </a:tc>
                <a:tc>
                  <a:txBody>
                    <a:bodyPr/>
                    <a:lstStyle/>
                    <a:p>
                      <a:pPr algn="ctr">
                        <a:lnSpc>
                          <a:spcPct val="115000"/>
                        </a:lnSpc>
                        <a:spcAft>
                          <a:spcPts val="800"/>
                        </a:spcAft>
                      </a:pPr>
                      <a:r>
                        <a:rPr lang="tr-TR" sz="1200" dirty="0">
                          <a:effectLst/>
                          <a:latin typeface="+mn-lt"/>
                          <a:ea typeface="Times New Roman" panose="02020603050405020304" pitchFamily="18" charset="0"/>
                          <a:cs typeface="Times New Roman" panose="02020603050405020304" pitchFamily="18" charset="0"/>
                        </a:rPr>
                        <a:t>0</a:t>
                      </a:r>
                    </a:p>
                  </a:txBody>
                  <a:tcPr marL="63500" marR="63500" marT="63500" marB="63500" anchor="ctr">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noFill/>
                      <a:prstDash val="sysDash"/>
                      <a:round/>
                      <a:headEnd type="none" w="med" len="med"/>
                      <a:tailEnd type="none" w="med" len="med"/>
                    </a:lnT>
                    <a:lnB w="12700" cap="flat" cmpd="sng" algn="ctr">
                      <a:noFill/>
                      <a:prstDash val="sysDash"/>
                      <a:round/>
                      <a:headEnd type="none" w="med" len="med"/>
                      <a:tailEnd type="none" w="med" len="med"/>
                    </a:lnB>
                    <a:solidFill>
                      <a:schemeClr val="accent2">
                        <a:lumMod val="40000"/>
                        <a:lumOff val="60000"/>
                      </a:schemeClr>
                    </a:solidFill>
                  </a:tcPr>
                </a:tc>
                <a:tc>
                  <a:txBody>
                    <a:bodyPr/>
                    <a:lstStyle/>
                    <a:p>
                      <a:pPr algn="ctr">
                        <a:lnSpc>
                          <a:spcPct val="115000"/>
                        </a:lnSpc>
                        <a:spcAft>
                          <a:spcPts val="800"/>
                        </a:spcAft>
                      </a:pPr>
                      <a:r>
                        <a:rPr lang="tr-TR" sz="1200" dirty="0">
                          <a:effectLst/>
                          <a:latin typeface="+mn-lt"/>
                          <a:ea typeface="Times New Roman" panose="02020603050405020304" pitchFamily="18" charset="0"/>
                          <a:cs typeface="Times New Roman" panose="02020603050405020304" pitchFamily="18" charset="0"/>
                        </a:rPr>
                        <a:t>0</a:t>
                      </a:r>
                    </a:p>
                  </a:txBody>
                  <a:tcPr marL="63500" marR="63500" marT="63500" marB="63500" anchor="ctr">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noFill/>
                      <a:prstDash val="sysDash"/>
                      <a:round/>
                      <a:headEnd type="none" w="med" len="med"/>
                      <a:tailEnd type="none" w="med" len="med"/>
                    </a:lnT>
                    <a:lnB w="12700" cap="flat" cmpd="sng" algn="ctr">
                      <a:noFill/>
                      <a:prstDash val="sysDash"/>
                      <a:round/>
                      <a:headEnd type="none" w="med" len="med"/>
                      <a:tailEnd type="none" w="med" len="med"/>
                    </a:lnB>
                    <a:solidFill>
                      <a:schemeClr val="accent2">
                        <a:lumMod val="40000"/>
                        <a:lumOff val="60000"/>
                      </a:schemeClr>
                    </a:solidFill>
                  </a:tcPr>
                </a:tc>
                <a:tc>
                  <a:txBody>
                    <a:bodyPr/>
                    <a:lstStyle/>
                    <a:p>
                      <a:pPr algn="ctr">
                        <a:lnSpc>
                          <a:spcPct val="115000"/>
                        </a:lnSpc>
                        <a:spcAft>
                          <a:spcPts val="800"/>
                        </a:spcAft>
                      </a:pPr>
                      <a:r>
                        <a:rPr lang="tr-TR" sz="1200" dirty="0">
                          <a:effectLst/>
                          <a:latin typeface="+mn-lt"/>
                          <a:ea typeface="Times New Roman" panose="02020603050405020304" pitchFamily="18" charset="0"/>
                          <a:cs typeface="Times New Roman" panose="02020603050405020304" pitchFamily="18" charset="0"/>
                        </a:rPr>
                        <a:t>0</a:t>
                      </a:r>
                    </a:p>
                  </a:txBody>
                  <a:tcPr marL="63500" marR="63500" marT="63500" marB="63500" anchor="ctr">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noFill/>
                      <a:prstDash val="sysDash"/>
                      <a:round/>
                      <a:headEnd type="none" w="med" len="med"/>
                      <a:tailEnd type="none" w="med" len="med"/>
                    </a:lnT>
                    <a:lnB w="12700" cap="flat" cmpd="sng" algn="ctr">
                      <a:noFill/>
                      <a:prstDash val="sysDash"/>
                      <a:round/>
                      <a:headEnd type="none" w="med" len="med"/>
                      <a:tailEnd type="none" w="med" len="med"/>
                    </a:lnB>
                    <a:solidFill>
                      <a:schemeClr val="accent2">
                        <a:lumMod val="40000"/>
                        <a:lumOff val="60000"/>
                      </a:schemeClr>
                    </a:solidFill>
                  </a:tcPr>
                </a:tc>
                <a:tc>
                  <a:txBody>
                    <a:bodyPr/>
                    <a:lstStyle/>
                    <a:p>
                      <a:pPr algn="ctr">
                        <a:lnSpc>
                          <a:spcPct val="115000"/>
                        </a:lnSpc>
                        <a:spcAft>
                          <a:spcPts val="800"/>
                        </a:spcAft>
                      </a:pPr>
                      <a:r>
                        <a:rPr lang="tr-TR" sz="1200" dirty="0">
                          <a:effectLst/>
                          <a:latin typeface="+mn-lt"/>
                          <a:ea typeface="Times New Roman" panose="02020603050405020304" pitchFamily="18" charset="0"/>
                          <a:cs typeface="Times New Roman" panose="02020603050405020304" pitchFamily="18" charset="0"/>
                        </a:rPr>
                        <a:t>1</a:t>
                      </a:r>
                    </a:p>
                  </a:txBody>
                  <a:tcPr marL="63500" marR="63500" marT="63500" marB="63500" anchor="ctr">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noFill/>
                      <a:prstDash val="sysDash"/>
                      <a:round/>
                      <a:headEnd type="none" w="med" len="med"/>
                      <a:tailEnd type="none" w="med" len="med"/>
                    </a:lnT>
                    <a:lnB w="12700" cap="flat" cmpd="sng" algn="ctr">
                      <a:noFill/>
                      <a:prstDash val="sysDash"/>
                      <a:round/>
                      <a:headEnd type="none" w="med" len="med"/>
                      <a:tailEnd type="none" w="med" len="med"/>
                    </a:lnB>
                    <a:solidFill>
                      <a:schemeClr val="accent2">
                        <a:lumMod val="40000"/>
                        <a:lumOff val="60000"/>
                      </a:schemeClr>
                    </a:solidFill>
                  </a:tcPr>
                </a:tc>
                <a:tc>
                  <a:txBody>
                    <a:bodyPr/>
                    <a:lstStyle/>
                    <a:p>
                      <a:pPr algn="ctr">
                        <a:lnSpc>
                          <a:spcPct val="115000"/>
                        </a:lnSpc>
                        <a:spcAft>
                          <a:spcPts val="800"/>
                        </a:spcAft>
                      </a:pPr>
                      <a:r>
                        <a:rPr lang="tr-TR" sz="1200" dirty="0">
                          <a:effectLst/>
                          <a:latin typeface="+mn-lt"/>
                          <a:ea typeface="Times New Roman" panose="02020603050405020304" pitchFamily="18" charset="0"/>
                          <a:cs typeface="Times New Roman" panose="02020603050405020304" pitchFamily="18" charset="0"/>
                        </a:rPr>
                        <a:t>3</a:t>
                      </a:r>
                    </a:p>
                  </a:txBody>
                  <a:tcPr marL="63500" marR="63500" marT="63500" marB="63500" anchor="ctr">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noFill/>
                      <a:prstDash val="sysDash"/>
                      <a:round/>
                      <a:headEnd type="none" w="med" len="med"/>
                      <a:tailEnd type="none" w="med" len="med"/>
                    </a:lnT>
                    <a:lnB w="12700" cap="flat" cmpd="sng" algn="ctr">
                      <a:noFill/>
                      <a:prstDash val="sysDash"/>
                      <a:round/>
                      <a:headEnd type="none" w="med" len="med"/>
                      <a:tailEnd type="none" w="med" len="med"/>
                    </a:lnB>
                    <a:solidFill>
                      <a:schemeClr val="accent2">
                        <a:lumMod val="40000"/>
                        <a:lumOff val="60000"/>
                      </a:schemeClr>
                    </a:solidFill>
                  </a:tcPr>
                </a:tc>
                <a:tc>
                  <a:txBody>
                    <a:bodyPr/>
                    <a:lstStyle/>
                    <a:p>
                      <a:pPr algn="ctr">
                        <a:lnSpc>
                          <a:spcPct val="115000"/>
                        </a:lnSpc>
                        <a:spcAft>
                          <a:spcPts val="800"/>
                        </a:spcAft>
                      </a:pPr>
                      <a:r>
                        <a:rPr lang="tr-TR" sz="1200" dirty="0">
                          <a:effectLst/>
                          <a:latin typeface="+mn-lt"/>
                          <a:ea typeface="Times New Roman" panose="02020603050405020304" pitchFamily="18" charset="0"/>
                          <a:cs typeface="Times New Roman" panose="02020603050405020304" pitchFamily="18" charset="0"/>
                        </a:rPr>
                        <a:t>1</a:t>
                      </a:r>
                    </a:p>
                  </a:txBody>
                  <a:tcPr marL="63500" marR="63500" marT="63500" marB="63500" anchor="ctr">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noFill/>
                      <a:prstDash val="sysDash"/>
                      <a:round/>
                      <a:headEnd type="none" w="med" len="med"/>
                      <a:tailEnd type="none" w="med" len="med"/>
                    </a:lnT>
                    <a:lnB w="12700" cap="flat" cmpd="sng" algn="ctr">
                      <a:noFill/>
                      <a:prstDash val="sysDash"/>
                      <a:round/>
                      <a:headEnd type="none" w="med" len="med"/>
                      <a:tailEnd type="none" w="med" len="med"/>
                    </a:lnB>
                    <a:solidFill>
                      <a:schemeClr val="accent2">
                        <a:lumMod val="40000"/>
                        <a:lumOff val="60000"/>
                      </a:schemeClr>
                    </a:solidFill>
                  </a:tcPr>
                </a:tc>
                <a:tc>
                  <a:txBody>
                    <a:bodyPr/>
                    <a:lstStyle/>
                    <a:p>
                      <a:pPr algn="ctr">
                        <a:lnSpc>
                          <a:spcPct val="115000"/>
                        </a:lnSpc>
                        <a:spcAft>
                          <a:spcPts val="800"/>
                        </a:spcAft>
                      </a:pPr>
                      <a:r>
                        <a:rPr lang="tr-TR" sz="1200" dirty="0">
                          <a:effectLst/>
                          <a:latin typeface="+mn-lt"/>
                          <a:ea typeface="Times New Roman" panose="02020603050405020304" pitchFamily="18" charset="0"/>
                          <a:cs typeface="Times New Roman" panose="02020603050405020304" pitchFamily="18" charset="0"/>
                        </a:rPr>
                        <a:t>0</a:t>
                      </a:r>
                    </a:p>
                  </a:txBody>
                  <a:tcPr marL="63500" marR="63500" marT="63500" marB="63500" anchor="ctr">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noFill/>
                      <a:prstDash val="sysDash"/>
                      <a:round/>
                      <a:headEnd type="none" w="med" len="med"/>
                      <a:tailEnd type="none" w="med" len="med"/>
                    </a:lnT>
                    <a:lnB w="12700" cap="flat" cmpd="sng" algn="ctr">
                      <a:noFill/>
                      <a:prstDash val="sysDash"/>
                      <a:round/>
                      <a:headEnd type="none" w="med" len="med"/>
                      <a:tailEnd type="none" w="med" len="med"/>
                    </a:lnB>
                    <a:solidFill>
                      <a:schemeClr val="accent2">
                        <a:lumMod val="40000"/>
                        <a:lumOff val="60000"/>
                      </a:schemeClr>
                    </a:solidFill>
                  </a:tcPr>
                </a:tc>
                <a:tc>
                  <a:txBody>
                    <a:bodyPr/>
                    <a:lstStyle/>
                    <a:p>
                      <a:pPr algn="ctr">
                        <a:lnSpc>
                          <a:spcPct val="115000"/>
                        </a:lnSpc>
                        <a:spcAft>
                          <a:spcPts val="800"/>
                        </a:spcAft>
                      </a:pPr>
                      <a:r>
                        <a:rPr lang="tr-TR" sz="1200" dirty="0">
                          <a:effectLst/>
                          <a:latin typeface="+mn-lt"/>
                          <a:ea typeface="Times New Roman" panose="02020603050405020304" pitchFamily="18" charset="0"/>
                          <a:cs typeface="Times New Roman" panose="02020603050405020304" pitchFamily="18" charset="0"/>
                        </a:rPr>
                        <a:t>2</a:t>
                      </a:r>
                    </a:p>
                  </a:txBody>
                  <a:tcPr marL="63500" marR="63500" marT="63500" marB="63500" anchor="ctr">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noFill/>
                      <a:prstDash val="sysDash"/>
                      <a:round/>
                      <a:headEnd type="none" w="med" len="med"/>
                      <a:tailEnd type="none" w="med" len="med"/>
                    </a:lnT>
                    <a:lnB w="12700" cap="flat" cmpd="sng" algn="ctr">
                      <a:noFill/>
                      <a:prstDash val="sysDash"/>
                      <a:round/>
                      <a:headEnd type="none" w="med" len="med"/>
                      <a:tailEnd type="none" w="med" len="med"/>
                    </a:lnB>
                    <a:solidFill>
                      <a:schemeClr val="accent2">
                        <a:lumMod val="40000"/>
                        <a:lumOff val="60000"/>
                      </a:schemeClr>
                    </a:solidFill>
                  </a:tcPr>
                </a:tc>
                <a:tc>
                  <a:txBody>
                    <a:bodyPr/>
                    <a:lstStyle/>
                    <a:p>
                      <a:pPr algn="ctr">
                        <a:lnSpc>
                          <a:spcPct val="115000"/>
                        </a:lnSpc>
                        <a:spcAft>
                          <a:spcPts val="800"/>
                        </a:spcAft>
                      </a:pPr>
                      <a:r>
                        <a:rPr lang="tr-TR" sz="1200" dirty="0">
                          <a:effectLst/>
                          <a:latin typeface="+mn-lt"/>
                          <a:ea typeface="Times New Roman" panose="02020603050405020304" pitchFamily="18" charset="0"/>
                          <a:cs typeface="Times New Roman" panose="02020603050405020304" pitchFamily="18" charset="0"/>
                        </a:rPr>
                        <a:t>3</a:t>
                      </a:r>
                    </a:p>
                  </a:txBody>
                  <a:tcPr marL="68580" marR="68580" marT="0" marB="0" anchor="ctr">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noFill/>
                      <a:prstDash val="sysDash"/>
                      <a:round/>
                      <a:headEnd type="none" w="med" len="med"/>
                      <a:tailEnd type="none" w="med" len="med"/>
                    </a:lnT>
                    <a:lnB w="12700" cap="flat" cmpd="sng" algn="ctr">
                      <a:noFill/>
                      <a:prstDash val="sysDash"/>
                      <a:round/>
                      <a:headEnd type="none" w="med" len="med"/>
                      <a:tailEnd type="none" w="med" len="med"/>
                    </a:lnB>
                    <a:solidFill>
                      <a:schemeClr val="accent2">
                        <a:lumMod val="40000"/>
                        <a:lumOff val="60000"/>
                      </a:schemeClr>
                    </a:solidFill>
                  </a:tcPr>
                </a:tc>
                <a:tc>
                  <a:txBody>
                    <a:bodyPr/>
                    <a:lstStyle/>
                    <a:p>
                      <a:pPr algn="ctr">
                        <a:lnSpc>
                          <a:spcPct val="115000"/>
                        </a:lnSpc>
                        <a:spcAft>
                          <a:spcPts val="800"/>
                        </a:spcAft>
                      </a:pPr>
                      <a:r>
                        <a:rPr lang="tr-TR" sz="1200" dirty="0">
                          <a:effectLst/>
                          <a:latin typeface="+mn-lt"/>
                          <a:ea typeface="Times New Roman" panose="02020603050405020304" pitchFamily="18" charset="0"/>
                          <a:cs typeface="Times New Roman" panose="02020603050405020304" pitchFamily="18" charset="0"/>
                        </a:rPr>
                        <a:t>0</a:t>
                      </a:r>
                    </a:p>
                  </a:txBody>
                  <a:tcPr marL="63500" marR="63500" marT="63500" marB="63500" anchor="ctr">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noFill/>
                      <a:prstDash val="sysDash"/>
                      <a:round/>
                      <a:headEnd type="none" w="med" len="med"/>
                      <a:tailEnd type="none" w="med" len="med"/>
                    </a:lnT>
                    <a:lnB w="12700" cap="flat" cmpd="sng" algn="ctr">
                      <a:noFill/>
                      <a:prstDash val="sysDash"/>
                      <a:round/>
                      <a:headEnd type="none" w="med" len="med"/>
                      <a:tailEnd type="none" w="med" len="med"/>
                    </a:lnB>
                    <a:solidFill>
                      <a:schemeClr val="accent2">
                        <a:lumMod val="40000"/>
                        <a:lumOff val="60000"/>
                      </a:schemeClr>
                    </a:solidFill>
                  </a:tcPr>
                </a:tc>
                <a:tc>
                  <a:txBody>
                    <a:bodyPr/>
                    <a:lstStyle/>
                    <a:p>
                      <a:pPr algn="ctr">
                        <a:lnSpc>
                          <a:spcPct val="115000"/>
                        </a:lnSpc>
                        <a:spcAft>
                          <a:spcPts val="800"/>
                        </a:spcAft>
                      </a:pPr>
                      <a:r>
                        <a:rPr lang="tr-TR" sz="1200" dirty="0">
                          <a:effectLst/>
                          <a:latin typeface="+mn-lt"/>
                          <a:ea typeface="Times New Roman" panose="02020603050405020304" pitchFamily="18" charset="0"/>
                          <a:cs typeface="Times New Roman" panose="02020603050405020304" pitchFamily="18" charset="0"/>
                        </a:rPr>
                        <a:t>0</a:t>
                      </a:r>
                    </a:p>
                  </a:txBody>
                  <a:tcPr marL="63500" marR="63500" marT="63500" marB="63500" anchor="ctr">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noFill/>
                      <a:prstDash val="sysDash"/>
                      <a:round/>
                      <a:headEnd type="none" w="med" len="med"/>
                      <a:tailEnd type="none" w="med" len="med"/>
                    </a:lnT>
                    <a:lnB w="12700" cap="flat" cmpd="sng" algn="ctr">
                      <a:noFill/>
                      <a:prstDash val="sysDash"/>
                      <a:round/>
                      <a:headEnd type="none" w="med" len="med"/>
                      <a:tailEnd type="none" w="med" len="med"/>
                    </a:lnB>
                    <a:solidFill>
                      <a:schemeClr val="accent2">
                        <a:lumMod val="40000"/>
                        <a:lumOff val="60000"/>
                      </a:schemeClr>
                    </a:solidFill>
                  </a:tcPr>
                </a:tc>
                <a:tc>
                  <a:txBody>
                    <a:bodyPr/>
                    <a:lstStyle/>
                    <a:p>
                      <a:pPr algn="ctr">
                        <a:lnSpc>
                          <a:spcPct val="115000"/>
                        </a:lnSpc>
                        <a:spcAft>
                          <a:spcPts val="800"/>
                        </a:spcAft>
                      </a:pPr>
                      <a:r>
                        <a:rPr lang="tr-TR" sz="1200" dirty="0">
                          <a:effectLst/>
                          <a:latin typeface="+mn-lt"/>
                          <a:ea typeface="Times New Roman" panose="02020603050405020304" pitchFamily="18" charset="0"/>
                          <a:cs typeface="Times New Roman" panose="02020603050405020304" pitchFamily="18" charset="0"/>
                        </a:rPr>
                        <a:t>10</a:t>
                      </a:r>
                    </a:p>
                  </a:txBody>
                  <a:tcPr marL="63500" marR="63500" marT="63500" marB="63500" anchor="ctr">
                    <a:lnL w="12700" cap="flat" cmpd="sng" algn="ctr">
                      <a:solidFill>
                        <a:schemeClr val="bg1">
                          <a:lumMod val="50000"/>
                        </a:schemeClr>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ysDash"/>
                      <a:round/>
                      <a:headEnd type="none" w="med" len="med"/>
                      <a:tailEnd type="none" w="med" len="med"/>
                    </a:lnT>
                    <a:lnB w="12700" cap="flat" cmpd="sng" algn="ctr">
                      <a:noFill/>
                      <a:prstDash val="sysDash"/>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2"/>
                  </a:ext>
                </a:extLst>
              </a:tr>
              <a:tr h="573241">
                <a:tc>
                  <a:txBody>
                    <a:bodyPr/>
                    <a:lstStyle/>
                    <a:p>
                      <a:pPr marL="0" marR="0" indent="0" algn="ctr" defTabSz="914400" rtl="0" eaLnBrk="1" fontAlgn="auto" latinLnBrk="0" hangingPunct="1">
                        <a:lnSpc>
                          <a:spcPct val="115000"/>
                        </a:lnSpc>
                        <a:spcBef>
                          <a:spcPts val="0"/>
                        </a:spcBef>
                        <a:spcAft>
                          <a:spcPts val="800"/>
                        </a:spcAft>
                        <a:buClrTx/>
                        <a:buSzTx/>
                        <a:buFontTx/>
                        <a:buNone/>
                        <a:tabLst/>
                        <a:defRPr/>
                      </a:pPr>
                      <a:r>
                        <a:rPr lang="tr-TR" sz="1200" dirty="0">
                          <a:solidFill>
                            <a:schemeClr val="bg1"/>
                          </a:solidFill>
                          <a:effectLst/>
                          <a:latin typeface="+mn-lt"/>
                          <a:ea typeface="Times New Roman" panose="02020603050405020304" pitchFamily="18" charset="0"/>
                          <a:cs typeface="Times New Roman" panose="02020603050405020304" pitchFamily="18" charset="0"/>
                        </a:rPr>
                        <a:t>2019/2020</a:t>
                      </a:r>
                    </a:p>
                  </a:txBody>
                  <a:tcPr marL="63500" marR="63500" marT="63500" marB="63500" anchor="ctr">
                    <a:lnL w="12700" cap="flat" cmpd="sng" algn="ctr">
                      <a:solidFill>
                        <a:srgbClr val="000000"/>
                      </a:solidFill>
                      <a:prstDash val="solid"/>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noFill/>
                      <a:prstDash val="sysDash"/>
                      <a:round/>
                      <a:headEnd type="none" w="med" len="med"/>
                      <a:tailEnd type="none" w="med" len="med"/>
                    </a:lnT>
                    <a:lnB w="12700" cap="flat" cmpd="sng" algn="ctr">
                      <a:noFill/>
                      <a:prstDash val="solid"/>
                      <a:round/>
                      <a:headEnd type="none" w="med" len="med"/>
                      <a:tailEnd type="none" w="med" len="med"/>
                    </a:lnB>
                    <a:gradFill flip="none" rotWithShape="1">
                      <a:gsLst>
                        <a:gs pos="0">
                          <a:schemeClr val="accent2">
                            <a:lumMod val="60000"/>
                            <a:lumOff val="40000"/>
                            <a:shade val="30000"/>
                            <a:satMod val="115000"/>
                          </a:schemeClr>
                        </a:gs>
                        <a:gs pos="50000">
                          <a:schemeClr val="accent2">
                            <a:lumMod val="60000"/>
                            <a:lumOff val="40000"/>
                            <a:shade val="67500"/>
                            <a:satMod val="115000"/>
                          </a:schemeClr>
                        </a:gs>
                        <a:gs pos="100000">
                          <a:schemeClr val="accent2">
                            <a:lumMod val="60000"/>
                            <a:lumOff val="40000"/>
                            <a:shade val="100000"/>
                            <a:satMod val="115000"/>
                          </a:schemeClr>
                        </a:gs>
                      </a:gsLst>
                      <a:lin ang="18900000" scaled="1"/>
                      <a:tileRect/>
                    </a:gradFill>
                  </a:tcPr>
                </a:tc>
                <a:tc>
                  <a:txBody>
                    <a:bodyPr/>
                    <a:lstStyle/>
                    <a:p>
                      <a:pPr algn="ctr">
                        <a:lnSpc>
                          <a:spcPct val="115000"/>
                        </a:lnSpc>
                        <a:spcAft>
                          <a:spcPts val="800"/>
                        </a:spcAft>
                      </a:pPr>
                      <a:r>
                        <a:rPr lang="tr-TR" sz="1200" dirty="0">
                          <a:effectLst/>
                          <a:latin typeface="+mn-lt"/>
                          <a:ea typeface="Times New Roman" panose="02020603050405020304" pitchFamily="18" charset="0"/>
                          <a:cs typeface="Times New Roman" panose="02020603050405020304" pitchFamily="18" charset="0"/>
                        </a:rPr>
                        <a:t>17</a:t>
                      </a:r>
                    </a:p>
                  </a:txBody>
                  <a:tcPr marL="63500" marR="63500" marT="63500" marB="63500" anchor="ctr">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noFill/>
                      <a:prstDash val="sysDash"/>
                      <a:round/>
                      <a:headEnd type="none" w="med" len="med"/>
                      <a:tailEnd type="none" w="med" len="med"/>
                    </a:lnT>
                    <a:lnB w="12700" cap="flat" cmpd="sng" algn="ctr">
                      <a:noFill/>
                      <a:prstDash val="solid"/>
                      <a:round/>
                      <a:headEnd type="none" w="med" len="med"/>
                      <a:tailEnd type="none" w="med" len="med"/>
                    </a:lnB>
                    <a:solidFill>
                      <a:schemeClr val="accent2">
                        <a:lumMod val="60000"/>
                        <a:lumOff val="40000"/>
                      </a:schemeClr>
                    </a:solidFill>
                  </a:tcPr>
                </a:tc>
                <a:tc>
                  <a:txBody>
                    <a:bodyPr/>
                    <a:lstStyle/>
                    <a:p>
                      <a:pPr algn="ctr">
                        <a:lnSpc>
                          <a:spcPct val="115000"/>
                        </a:lnSpc>
                        <a:spcAft>
                          <a:spcPts val="800"/>
                        </a:spcAft>
                      </a:pPr>
                      <a:r>
                        <a:rPr lang="tr-TR" sz="1200" dirty="0">
                          <a:effectLst/>
                          <a:latin typeface="+mn-lt"/>
                          <a:ea typeface="Times New Roman" panose="02020603050405020304" pitchFamily="18" charset="0"/>
                          <a:cs typeface="Times New Roman" panose="02020603050405020304" pitchFamily="18" charset="0"/>
                        </a:rPr>
                        <a:t>2</a:t>
                      </a:r>
                    </a:p>
                  </a:txBody>
                  <a:tcPr marL="63500" marR="63500" marT="63500" marB="63500" anchor="ctr">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noFill/>
                      <a:prstDash val="sysDash"/>
                      <a:round/>
                      <a:headEnd type="none" w="med" len="med"/>
                      <a:tailEnd type="none" w="med" len="med"/>
                    </a:lnT>
                    <a:lnB w="12700" cap="flat" cmpd="sng" algn="ctr">
                      <a:noFill/>
                      <a:prstDash val="solid"/>
                      <a:round/>
                      <a:headEnd type="none" w="med" len="med"/>
                      <a:tailEnd type="none" w="med" len="med"/>
                    </a:lnB>
                    <a:solidFill>
                      <a:schemeClr val="accent2">
                        <a:lumMod val="60000"/>
                        <a:lumOff val="40000"/>
                      </a:schemeClr>
                    </a:solidFill>
                  </a:tcPr>
                </a:tc>
                <a:tc>
                  <a:txBody>
                    <a:bodyPr/>
                    <a:lstStyle/>
                    <a:p>
                      <a:pPr algn="ctr">
                        <a:lnSpc>
                          <a:spcPct val="115000"/>
                        </a:lnSpc>
                        <a:spcAft>
                          <a:spcPts val="800"/>
                        </a:spcAft>
                      </a:pPr>
                      <a:r>
                        <a:rPr lang="tr-TR" sz="1200" dirty="0">
                          <a:effectLst/>
                          <a:latin typeface="+mn-lt"/>
                          <a:ea typeface="Times New Roman" panose="02020603050405020304" pitchFamily="18" charset="0"/>
                          <a:cs typeface="Times New Roman" panose="02020603050405020304" pitchFamily="18" charset="0"/>
                        </a:rPr>
                        <a:t>0</a:t>
                      </a:r>
                    </a:p>
                  </a:txBody>
                  <a:tcPr marL="63500" marR="63500" marT="63500" marB="63500" anchor="ctr">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noFill/>
                      <a:prstDash val="sysDash"/>
                      <a:round/>
                      <a:headEnd type="none" w="med" len="med"/>
                      <a:tailEnd type="none" w="med" len="med"/>
                    </a:lnT>
                    <a:lnB w="12700" cap="flat" cmpd="sng" algn="ctr">
                      <a:noFill/>
                      <a:prstDash val="solid"/>
                      <a:round/>
                      <a:headEnd type="none" w="med" len="med"/>
                      <a:tailEnd type="none" w="med" len="med"/>
                    </a:lnB>
                    <a:solidFill>
                      <a:schemeClr val="accent2">
                        <a:lumMod val="60000"/>
                        <a:lumOff val="40000"/>
                      </a:schemeClr>
                    </a:solidFill>
                  </a:tcPr>
                </a:tc>
                <a:tc>
                  <a:txBody>
                    <a:bodyPr/>
                    <a:lstStyle/>
                    <a:p>
                      <a:pPr algn="ctr">
                        <a:lnSpc>
                          <a:spcPct val="115000"/>
                        </a:lnSpc>
                        <a:spcAft>
                          <a:spcPts val="800"/>
                        </a:spcAft>
                      </a:pPr>
                      <a:r>
                        <a:rPr lang="tr-TR" sz="1200" dirty="0">
                          <a:effectLst/>
                          <a:latin typeface="+mn-lt"/>
                          <a:ea typeface="Times New Roman" panose="02020603050405020304" pitchFamily="18" charset="0"/>
                          <a:cs typeface="Times New Roman" panose="02020603050405020304" pitchFamily="18" charset="0"/>
                        </a:rPr>
                        <a:t>0</a:t>
                      </a:r>
                    </a:p>
                  </a:txBody>
                  <a:tcPr marL="63500" marR="63500" marT="63500" marB="63500" anchor="ctr">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noFill/>
                      <a:prstDash val="sysDash"/>
                      <a:round/>
                      <a:headEnd type="none" w="med" len="med"/>
                      <a:tailEnd type="none" w="med" len="med"/>
                    </a:lnT>
                    <a:lnB w="12700" cap="flat" cmpd="sng" algn="ctr">
                      <a:noFill/>
                      <a:prstDash val="solid"/>
                      <a:round/>
                      <a:headEnd type="none" w="med" len="med"/>
                      <a:tailEnd type="none" w="med" len="med"/>
                    </a:lnB>
                    <a:solidFill>
                      <a:schemeClr val="accent2">
                        <a:lumMod val="60000"/>
                        <a:lumOff val="40000"/>
                      </a:schemeClr>
                    </a:solidFill>
                  </a:tcPr>
                </a:tc>
                <a:tc>
                  <a:txBody>
                    <a:bodyPr/>
                    <a:lstStyle/>
                    <a:p>
                      <a:pPr algn="ctr">
                        <a:lnSpc>
                          <a:spcPct val="115000"/>
                        </a:lnSpc>
                        <a:spcAft>
                          <a:spcPts val="800"/>
                        </a:spcAft>
                      </a:pPr>
                      <a:r>
                        <a:rPr lang="tr-TR" sz="1200" dirty="0">
                          <a:effectLst/>
                          <a:latin typeface="+mn-lt"/>
                          <a:ea typeface="Times New Roman" panose="02020603050405020304" pitchFamily="18" charset="0"/>
                          <a:cs typeface="Times New Roman" panose="02020603050405020304" pitchFamily="18" charset="0"/>
                        </a:rPr>
                        <a:t>1</a:t>
                      </a:r>
                    </a:p>
                  </a:txBody>
                  <a:tcPr marL="63500" marR="63500" marT="63500" marB="63500" anchor="ctr">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noFill/>
                      <a:prstDash val="sysDash"/>
                      <a:round/>
                      <a:headEnd type="none" w="med" len="med"/>
                      <a:tailEnd type="none" w="med" len="med"/>
                    </a:lnT>
                    <a:lnB w="12700" cap="flat" cmpd="sng" algn="ctr">
                      <a:noFill/>
                      <a:prstDash val="solid"/>
                      <a:round/>
                      <a:headEnd type="none" w="med" len="med"/>
                      <a:tailEnd type="none" w="med" len="med"/>
                    </a:lnB>
                    <a:solidFill>
                      <a:schemeClr val="accent2">
                        <a:lumMod val="60000"/>
                        <a:lumOff val="40000"/>
                      </a:schemeClr>
                    </a:solidFill>
                  </a:tcPr>
                </a:tc>
                <a:tc>
                  <a:txBody>
                    <a:bodyPr/>
                    <a:lstStyle/>
                    <a:p>
                      <a:pPr algn="ctr">
                        <a:lnSpc>
                          <a:spcPct val="115000"/>
                        </a:lnSpc>
                        <a:spcAft>
                          <a:spcPts val="800"/>
                        </a:spcAft>
                      </a:pPr>
                      <a:r>
                        <a:rPr lang="tr-TR" sz="1200" dirty="0">
                          <a:effectLst/>
                          <a:latin typeface="+mn-lt"/>
                          <a:ea typeface="Times New Roman" panose="02020603050405020304" pitchFamily="18" charset="0"/>
                          <a:cs typeface="Times New Roman" panose="02020603050405020304" pitchFamily="18" charset="0"/>
                        </a:rPr>
                        <a:t>7</a:t>
                      </a:r>
                    </a:p>
                  </a:txBody>
                  <a:tcPr marL="63500" marR="63500" marT="63500" marB="63500" anchor="ctr">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noFill/>
                      <a:prstDash val="sysDash"/>
                      <a:round/>
                      <a:headEnd type="none" w="med" len="med"/>
                      <a:tailEnd type="none" w="med" len="med"/>
                    </a:lnT>
                    <a:lnB w="12700" cap="flat" cmpd="sng" algn="ctr">
                      <a:noFill/>
                      <a:prstDash val="solid"/>
                      <a:round/>
                      <a:headEnd type="none" w="med" len="med"/>
                      <a:tailEnd type="none" w="med" len="med"/>
                    </a:lnB>
                    <a:solidFill>
                      <a:schemeClr val="accent2">
                        <a:lumMod val="60000"/>
                        <a:lumOff val="40000"/>
                      </a:schemeClr>
                    </a:solidFill>
                  </a:tcPr>
                </a:tc>
                <a:tc>
                  <a:txBody>
                    <a:bodyPr/>
                    <a:lstStyle/>
                    <a:p>
                      <a:pPr algn="ctr">
                        <a:lnSpc>
                          <a:spcPct val="115000"/>
                        </a:lnSpc>
                        <a:spcAft>
                          <a:spcPts val="800"/>
                        </a:spcAft>
                      </a:pPr>
                      <a:r>
                        <a:rPr lang="tr-TR" sz="1200" dirty="0">
                          <a:effectLst/>
                          <a:latin typeface="+mn-lt"/>
                          <a:ea typeface="Times New Roman" panose="02020603050405020304" pitchFamily="18" charset="0"/>
                          <a:cs typeface="Times New Roman" panose="02020603050405020304" pitchFamily="18" charset="0"/>
                        </a:rPr>
                        <a:t>0</a:t>
                      </a:r>
                    </a:p>
                  </a:txBody>
                  <a:tcPr marL="63500" marR="63500" marT="63500" marB="63500" anchor="ctr">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noFill/>
                      <a:prstDash val="sysDash"/>
                      <a:round/>
                      <a:headEnd type="none" w="med" len="med"/>
                      <a:tailEnd type="none" w="med" len="med"/>
                    </a:lnT>
                    <a:lnB w="12700" cap="flat" cmpd="sng" algn="ctr">
                      <a:noFill/>
                      <a:prstDash val="solid"/>
                      <a:round/>
                      <a:headEnd type="none" w="med" len="med"/>
                      <a:tailEnd type="none" w="med" len="med"/>
                    </a:lnB>
                    <a:solidFill>
                      <a:schemeClr val="accent2">
                        <a:lumMod val="60000"/>
                        <a:lumOff val="40000"/>
                      </a:schemeClr>
                    </a:solidFill>
                  </a:tcPr>
                </a:tc>
                <a:tc>
                  <a:txBody>
                    <a:bodyPr/>
                    <a:lstStyle/>
                    <a:p>
                      <a:pPr algn="ctr">
                        <a:lnSpc>
                          <a:spcPct val="115000"/>
                        </a:lnSpc>
                        <a:spcAft>
                          <a:spcPts val="800"/>
                        </a:spcAft>
                      </a:pPr>
                      <a:r>
                        <a:rPr lang="tr-TR" sz="1200" dirty="0">
                          <a:effectLst/>
                          <a:latin typeface="+mn-lt"/>
                          <a:ea typeface="Times New Roman" panose="02020603050405020304" pitchFamily="18" charset="0"/>
                          <a:cs typeface="Times New Roman" panose="02020603050405020304" pitchFamily="18" charset="0"/>
                        </a:rPr>
                        <a:t>0</a:t>
                      </a:r>
                    </a:p>
                  </a:txBody>
                  <a:tcPr marL="63500" marR="63500" marT="63500" marB="63500" anchor="ctr">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noFill/>
                      <a:prstDash val="sysDash"/>
                      <a:round/>
                      <a:headEnd type="none" w="med" len="med"/>
                      <a:tailEnd type="none" w="med" len="med"/>
                    </a:lnT>
                    <a:lnB w="12700" cap="flat" cmpd="sng" algn="ctr">
                      <a:noFill/>
                      <a:prstDash val="solid"/>
                      <a:round/>
                      <a:headEnd type="none" w="med" len="med"/>
                      <a:tailEnd type="none" w="med" len="med"/>
                    </a:lnB>
                    <a:solidFill>
                      <a:schemeClr val="accent2">
                        <a:lumMod val="60000"/>
                        <a:lumOff val="40000"/>
                      </a:schemeClr>
                    </a:solidFill>
                  </a:tcPr>
                </a:tc>
                <a:tc>
                  <a:txBody>
                    <a:bodyPr/>
                    <a:lstStyle/>
                    <a:p>
                      <a:pPr algn="ctr">
                        <a:lnSpc>
                          <a:spcPct val="115000"/>
                        </a:lnSpc>
                        <a:spcAft>
                          <a:spcPts val="800"/>
                        </a:spcAft>
                      </a:pPr>
                      <a:r>
                        <a:rPr lang="tr-TR" sz="1200" dirty="0">
                          <a:effectLst/>
                          <a:latin typeface="+mn-lt"/>
                          <a:ea typeface="Times New Roman" panose="02020603050405020304" pitchFamily="18" charset="0"/>
                          <a:cs typeface="Times New Roman" panose="02020603050405020304" pitchFamily="18" charset="0"/>
                        </a:rPr>
                        <a:t>6</a:t>
                      </a:r>
                    </a:p>
                  </a:txBody>
                  <a:tcPr marL="63500" marR="63500" marT="63500" marB="63500" anchor="ctr">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noFill/>
                      <a:prstDash val="sysDash"/>
                      <a:round/>
                      <a:headEnd type="none" w="med" len="med"/>
                      <a:tailEnd type="none" w="med" len="med"/>
                    </a:lnT>
                    <a:lnB w="12700" cap="flat" cmpd="sng" algn="ctr">
                      <a:noFill/>
                      <a:prstDash val="solid"/>
                      <a:round/>
                      <a:headEnd type="none" w="med" len="med"/>
                      <a:tailEnd type="none" w="med" len="med"/>
                    </a:lnB>
                    <a:solidFill>
                      <a:schemeClr val="accent2">
                        <a:lumMod val="60000"/>
                        <a:lumOff val="40000"/>
                      </a:schemeClr>
                    </a:solidFill>
                  </a:tcPr>
                </a:tc>
                <a:tc>
                  <a:txBody>
                    <a:bodyPr/>
                    <a:lstStyle/>
                    <a:p>
                      <a:pPr algn="ctr">
                        <a:lnSpc>
                          <a:spcPct val="115000"/>
                        </a:lnSpc>
                        <a:spcAft>
                          <a:spcPts val="800"/>
                        </a:spcAft>
                      </a:pPr>
                      <a:r>
                        <a:rPr lang="tr-TR" sz="1200" dirty="0">
                          <a:effectLst/>
                          <a:latin typeface="+mn-lt"/>
                          <a:ea typeface="Times New Roman" panose="02020603050405020304" pitchFamily="18" charset="0"/>
                          <a:cs typeface="Times New Roman" panose="02020603050405020304" pitchFamily="18" charset="0"/>
                        </a:rPr>
                        <a:t>0</a:t>
                      </a:r>
                    </a:p>
                  </a:txBody>
                  <a:tcPr marL="68580" marR="68580" marT="0" marB="0" anchor="ctr">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noFill/>
                      <a:prstDash val="sysDash"/>
                      <a:round/>
                      <a:headEnd type="none" w="med" len="med"/>
                      <a:tailEnd type="none" w="med" len="med"/>
                    </a:lnT>
                    <a:lnB w="12700" cap="flat" cmpd="sng" algn="ctr">
                      <a:noFill/>
                      <a:prstDash val="solid"/>
                      <a:round/>
                      <a:headEnd type="none" w="med" len="med"/>
                      <a:tailEnd type="none" w="med" len="med"/>
                    </a:lnB>
                    <a:solidFill>
                      <a:schemeClr val="accent2">
                        <a:lumMod val="60000"/>
                        <a:lumOff val="40000"/>
                      </a:schemeClr>
                    </a:solidFill>
                  </a:tcPr>
                </a:tc>
                <a:tc>
                  <a:txBody>
                    <a:bodyPr/>
                    <a:lstStyle/>
                    <a:p>
                      <a:pPr algn="ctr">
                        <a:lnSpc>
                          <a:spcPct val="115000"/>
                        </a:lnSpc>
                        <a:spcAft>
                          <a:spcPts val="800"/>
                        </a:spcAft>
                      </a:pPr>
                      <a:r>
                        <a:rPr lang="tr-TR" sz="1200" dirty="0">
                          <a:effectLst/>
                          <a:latin typeface="+mn-lt"/>
                          <a:ea typeface="Times New Roman" panose="02020603050405020304" pitchFamily="18" charset="0"/>
                          <a:cs typeface="Times New Roman" panose="02020603050405020304" pitchFamily="18" charset="0"/>
                        </a:rPr>
                        <a:t>1</a:t>
                      </a:r>
                    </a:p>
                  </a:txBody>
                  <a:tcPr marL="63500" marR="63500" marT="63500" marB="63500" anchor="ctr">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noFill/>
                      <a:prstDash val="sysDash"/>
                      <a:round/>
                      <a:headEnd type="none" w="med" len="med"/>
                      <a:tailEnd type="none" w="med" len="med"/>
                    </a:lnT>
                    <a:lnB w="12700" cap="flat" cmpd="sng" algn="ctr">
                      <a:noFill/>
                      <a:prstDash val="solid"/>
                      <a:round/>
                      <a:headEnd type="none" w="med" len="med"/>
                      <a:tailEnd type="none" w="med" len="med"/>
                    </a:lnB>
                    <a:solidFill>
                      <a:schemeClr val="accent2">
                        <a:lumMod val="60000"/>
                        <a:lumOff val="40000"/>
                      </a:schemeClr>
                    </a:solidFill>
                  </a:tcPr>
                </a:tc>
                <a:tc>
                  <a:txBody>
                    <a:bodyPr/>
                    <a:lstStyle/>
                    <a:p>
                      <a:pPr algn="ctr">
                        <a:lnSpc>
                          <a:spcPct val="115000"/>
                        </a:lnSpc>
                        <a:spcAft>
                          <a:spcPts val="800"/>
                        </a:spcAft>
                      </a:pPr>
                      <a:r>
                        <a:rPr lang="tr-TR" sz="1200" dirty="0">
                          <a:effectLst/>
                          <a:latin typeface="+mn-lt"/>
                          <a:ea typeface="Times New Roman" panose="02020603050405020304" pitchFamily="18" charset="0"/>
                          <a:cs typeface="Times New Roman" panose="02020603050405020304" pitchFamily="18" charset="0"/>
                        </a:rPr>
                        <a:t>0</a:t>
                      </a:r>
                    </a:p>
                  </a:txBody>
                  <a:tcPr marL="63500" marR="63500" marT="63500" marB="63500" anchor="ctr">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noFill/>
                      <a:prstDash val="sysDash"/>
                      <a:round/>
                      <a:headEnd type="none" w="med" len="med"/>
                      <a:tailEnd type="none" w="med" len="med"/>
                    </a:lnT>
                    <a:lnB w="12700" cap="flat" cmpd="sng" algn="ctr">
                      <a:noFill/>
                      <a:prstDash val="solid"/>
                      <a:round/>
                      <a:headEnd type="none" w="med" len="med"/>
                      <a:tailEnd type="none" w="med" len="med"/>
                    </a:lnB>
                    <a:solidFill>
                      <a:schemeClr val="accent2">
                        <a:lumMod val="60000"/>
                        <a:lumOff val="40000"/>
                      </a:schemeClr>
                    </a:solidFill>
                  </a:tcPr>
                </a:tc>
                <a:tc>
                  <a:txBody>
                    <a:bodyPr/>
                    <a:lstStyle/>
                    <a:p>
                      <a:pPr algn="ctr">
                        <a:lnSpc>
                          <a:spcPct val="115000"/>
                        </a:lnSpc>
                        <a:spcAft>
                          <a:spcPts val="800"/>
                        </a:spcAft>
                      </a:pPr>
                      <a:r>
                        <a:rPr lang="tr-TR" sz="1200" dirty="0">
                          <a:effectLst/>
                          <a:latin typeface="+mn-lt"/>
                          <a:ea typeface="Times New Roman" panose="02020603050405020304" pitchFamily="18" charset="0"/>
                          <a:cs typeface="Times New Roman" panose="02020603050405020304" pitchFamily="18" charset="0"/>
                        </a:rPr>
                        <a:t>17</a:t>
                      </a:r>
                    </a:p>
                  </a:txBody>
                  <a:tcPr marL="63500" marR="63500" marT="63500" marB="63500" anchor="ctr">
                    <a:lnL w="12700" cap="flat" cmpd="sng" algn="ctr">
                      <a:solidFill>
                        <a:schemeClr val="bg1">
                          <a:lumMod val="50000"/>
                        </a:schemeClr>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ysDash"/>
                      <a:round/>
                      <a:headEnd type="none" w="med" len="med"/>
                      <a:tailEnd type="none" w="med" len="med"/>
                    </a:lnT>
                    <a:lnB w="12700" cap="flat" cmpd="sng" algn="ctr">
                      <a:no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10003"/>
                  </a:ext>
                </a:extLst>
              </a:tr>
              <a:tr h="573241">
                <a:tc>
                  <a:txBody>
                    <a:bodyPr/>
                    <a:lstStyle/>
                    <a:p>
                      <a:pPr marL="0" marR="0" indent="0" algn="ctr" defTabSz="914400" rtl="0" eaLnBrk="1" fontAlgn="auto" latinLnBrk="0" hangingPunct="1">
                        <a:lnSpc>
                          <a:spcPct val="115000"/>
                        </a:lnSpc>
                        <a:spcBef>
                          <a:spcPts val="0"/>
                        </a:spcBef>
                        <a:spcAft>
                          <a:spcPts val="800"/>
                        </a:spcAft>
                        <a:buClrTx/>
                        <a:buSzTx/>
                        <a:buFontTx/>
                        <a:buNone/>
                        <a:tabLst/>
                        <a:defRPr/>
                      </a:pPr>
                      <a:r>
                        <a:rPr lang="tr-TR" sz="1200" dirty="0">
                          <a:solidFill>
                            <a:schemeClr val="bg1"/>
                          </a:solidFill>
                          <a:effectLst/>
                          <a:latin typeface="+mn-lt"/>
                          <a:ea typeface="Times New Roman" panose="02020603050405020304" pitchFamily="18" charset="0"/>
                          <a:cs typeface="Times New Roman" panose="02020603050405020304" pitchFamily="18" charset="0"/>
                        </a:rPr>
                        <a:t>2020/2021</a:t>
                      </a:r>
                    </a:p>
                  </a:txBody>
                  <a:tcPr marL="63500" marR="63500" marT="63500" marB="63500" anchor="ctr">
                    <a:lnL w="12700" cap="flat" cmpd="sng" algn="ctr">
                      <a:solidFill>
                        <a:srgbClr val="000000"/>
                      </a:solidFill>
                      <a:prstDash val="solid"/>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noFill/>
                      <a:prstDash val="sysDash"/>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accent2">
                            <a:lumMod val="60000"/>
                            <a:lumOff val="40000"/>
                            <a:shade val="30000"/>
                            <a:satMod val="115000"/>
                          </a:schemeClr>
                        </a:gs>
                        <a:gs pos="50000">
                          <a:schemeClr val="accent2">
                            <a:lumMod val="60000"/>
                            <a:lumOff val="40000"/>
                            <a:shade val="67500"/>
                            <a:satMod val="115000"/>
                          </a:schemeClr>
                        </a:gs>
                        <a:gs pos="100000">
                          <a:schemeClr val="accent2">
                            <a:lumMod val="60000"/>
                            <a:lumOff val="40000"/>
                            <a:shade val="100000"/>
                            <a:satMod val="115000"/>
                          </a:schemeClr>
                        </a:gs>
                      </a:gsLst>
                      <a:lin ang="18900000" scaled="1"/>
                      <a:tileRect/>
                    </a:gradFill>
                  </a:tcPr>
                </a:tc>
                <a:tc>
                  <a:txBody>
                    <a:bodyPr/>
                    <a:lstStyle/>
                    <a:p>
                      <a:pPr algn="ctr" fontAlgn="ctr"/>
                      <a:r>
                        <a:rPr lang="tr-TR" sz="1400" b="1" i="0" u="none" strike="noStrike" dirty="0">
                          <a:solidFill>
                            <a:srgbClr val="000000"/>
                          </a:solidFill>
                          <a:effectLst/>
                          <a:latin typeface="Calibri" panose="020F0502020204030204" pitchFamily="34" charset="0"/>
                        </a:rPr>
                        <a:t>16</a:t>
                      </a:r>
                    </a:p>
                  </a:txBody>
                  <a:tcPr marL="9525" marR="9525" marT="9525" marB="0" anchor="ctr">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noFill/>
                      <a:prstDash val="sysDash"/>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a:lnSpc>
                          <a:spcPct val="115000"/>
                        </a:lnSpc>
                        <a:spcAft>
                          <a:spcPts val="800"/>
                        </a:spcAft>
                      </a:pPr>
                      <a:r>
                        <a:rPr lang="tr-TR" sz="1200" dirty="0">
                          <a:effectLst/>
                          <a:latin typeface="+mn-lt"/>
                          <a:ea typeface="Times New Roman" panose="02020603050405020304" pitchFamily="18" charset="0"/>
                          <a:cs typeface="Times New Roman" panose="02020603050405020304" pitchFamily="18" charset="0"/>
                        </a:rPr>
                        <a:t>0</a:t>
                      </a:r>
                    </a:p>
                  </a:txBody>
                  <a:tcPr marL="63500" marR="63500" marT="63500" marB="63500" anchor="ctr">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noFill/>
                      <a:prstDash val="sysDash"/>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a:lnSpc>
                          <a:spcPct val="115000"/>
                        </a:lnSpc>
                        <a:spcAft>
                          <a:spcPts val="800"/>
                        </a:spcAft>
                      </a:pPr>
                      <a:r>
                        <a:rPr lang="tr-TR" sz="1200" dirty="0">
                          <a:effectLst/>
                          <a:latin typeface="+mn-lt"/>
                          <a:ea typeface="Times New Roman" panose="02020603050405020304" pitchFamily="18" charset="0"/>
                          <a:cs typeface="Times New Roman" panose="02020603050405020304" pitchFamily="18" charset="0"/>
                        </a:rPr>
                        <a:t>0</a:t>
                      </a:r>
                    </a:p>
                  </a:txBody>
                  <a:tcPr marL="63500" marR="63500" marT="63500" marB="63500" anchor="ctr">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noFill/>
                      <a:prstDash val="sysDash"/>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a:lnSpc>
                          <a:spcPct val="115000"/>
                        </a:lnSpc>
                        <a:spcAft>
                          <a:spcPts val="800"/>
                        </a:spcAft>
                      </a:pPr>
                      <a:r>
                        <a:rPr lang="tr-TR" sz="1200" dirty="0">
                          <a:effectLst/>
                          <a:latin typeface="+mn-lt"/>
                          <a:ea typeface="Times New Roman" panose="02020603050405020304" pitchFamily="18" charset="0"/>
                          <a:cs typeface="Times New Roman" panose="02020603050405020304" pitchFamily="18" charset="0"/>
                        </a:rPr>
                        <a:t>0</a:t>
                      </a:r>
                    </a:p>
                  </a:txBody>
                  <a:tcPr marL="63500" marR="63500" marT="63500" marB="63500" anchor="ctr">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noFill/>
                      <a:prstDash val="sysDash"/>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a:lnSpc>
                          <a:spcPct val="115000"/>
                        </a:lnSpc>
                        <a:spcAft>
                          <a:spcPts val="800"/>
                        </a:spcAft>
                      </a:pPr>
                      <a:r>
                        <a:rPr lang="tr-TR" sz="1200" dirty="0">
                          <a:effectLst/>
                          <a:latin typeface="+mn-lt"/>
                          <a:ea typeface="Times New Roman" panose="02020603050405020304" pitchFamily="18" charset="0"/>
                          <a:cs typeface="Times New Roman" panose="02020603050405020304" pitchFamily="18" charset="0"/>
                        </a:rPr>
                        <a:t>0</a:t>
                      </a:r>
                    </a:p>
                  </a:txBody>
                  <a:tcPr marL="63500" marR="63500" marT="63500" marB="63500" anchor="ctr">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noFill/>
                      <a:prstDash val="sysDash"/>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a:lnSpc>
                          <a:spcPct val="115000"/>
                        </a:lnSpc>
                        <a:spcAft>
                          <a:spcPts val="800"/>
                        </a:spcAft>
                      </a:pPr>
                      <a:r>
                        <a:rPr lang="tr-TR" sz="1200" dirty="0">
                          <a:effectLst/>
                          <a:latin typeface="+mn-lt"/>
                          <a:ea typeface="Times New Roman" panose="02020603050405020304" pitchFamily="18" charset="0"/>
                          <a:cs typeface="Times New Roman" panose="02020603050405020304" pitchFamily="18" charset="0"/>
                        </a:rPr>
                        <a:t>6</a:t>
                      </a:r>
                    </a:p>
                  </a:txBody>
                  <a:tcPr marL="63500" marR="63500" marT="63500" marB="63500" anchor="ctr">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noFill/>
                      <a:prstDash val="sysDash"/>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a:lnSpc>
                          <a:spcPct val="115000"/>
                        </a:lnSpc>
                        <a:spcAft>
                          <a:spcPts val="800"/>
                        </a:spcAft>
                      </a:pPr>
                      <a:r>
                        <a:rPr lang="tr-TR" sz="1200" dirty="0">
                          <a:effectLst/>
                          <a:latin typeface="+mn-lt"/>
                          <a:ea typeface="Times New Roman" panose="02020603050405020304" pitchFamily="18" charset="0"/>
                          <a:cs typeface="Times New Roman" panose="02020603050405020304" pitchFamily="18" charset="0"/>
                        </a:rPr>
                        <a:t>0</a:t>
                      </a:r>
                    </a:p>
                  </a:txBody>
                  <a:tcPr marL="63500" marR="63500" marT="63500" marB="63500" anchor="ctr">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noFill/>
                      <a:prstDash val="sysDash"/>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a:lnSpc>
                          <a:spcPct val="115000"/>
                        </a:lnSpc>
                        <a:spcAft>
                          <a:spcPts val="800"/>
                        </a:spcAft>
                      </a:pPr>
                      <a:r>
                        <a:rPr lang="tr-TR" sz="1200" dirty="0">
                          <a:effectLst/>
                          <a:latin typeface="+mn-lt"/>
                          <a:ea typeface="Times New Roman" panose="02020603050405020304" pitchFamily="18" charset="0"/>
                          <a:cs typeface="Times New Roman" panose="02020603050405020304" pitchFamily="18" charset="0"/>
                        </a:rPr>
                        <a:t>6</a:t>
                      </a:r>
                    </a:p>
                  </a:txBody>
                  <a:tcPr marL="63500" marR="63500" marT="63500" marB="63500" anchor="ctr">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noFill/>
                      <a:prstDash val="sysDash"/>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a:lnSpc>
                          <a:spcPct val="115000"/>
                        </a:lnSpc>
                        <a:spcAft>
                          <a:spcPts val="800"/>
                        </a:spcAft>
                      </a:pPr>
                      <a:r>
                        <a:rPr lang="tr-TR" sz="1200" dirty="0">
                          <a:effectLst/>
                          <a:latin typeface="+mn-lt"/>
                          <a:ea typeface="Times New Roman" panose="02020603050405020304" pitchFamily="18" charset="0"/>
                          <a:cs typeface="Times New Roman" panose="02020603050405020304" pitchFamily="18" charset="0"/>
                        </a:rPr>
                        <a:t>2</a:t>
                      </a:r>
                    </a:p>
                  </a:txBody>
                  <a:tcPr marL="63500" marR="63500" marT="63500" marB="63500" anchor="ctr">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noFill/>
                      <a:prstDash val="sysDash"/>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a:lnSpc>
                          <a:spcPct val="115000"/>
                        </a:lnSpc>
                        <a:spcAft>
                          <a:spcPts val="800"/>
                        </a:spcAft>
                      </a:pPr>
                      <a:r>
                        <a:rPr lang="tr-TR" sz="1200" dirty="0">
                          <a:effectLst/>
                          <a:latin typeface="+mn-lt"/>
                          <a:ea typeface="Times New Roman" panose="02020603050405020304" pitchFamily="18" charset="0"/>
                          <a:cs typeface="Times New Roman" panose="02020603050405020304" pitchFamily="18" charset="0"/>
                        </a:rPr>
                        <a:t>0</a:t>
                      </a:r>
                    </a:p>
                  </a:txBody>
                  <a:tcPr marL="68580" marR="68580" marT="0" marB="0" anchor="ctr">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noFill/>
                      <a:prstDash val="sysDash"/>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a:lnSpc>
                          <a:spcPct val="115000"/>
                        </a:lnSpc>
                        <a:spcAft>
                          <a:spcPts val="800"/>
                        </a:spcAft>
                      </a:pPr>
                      <a:r>
                        <a:rPr lang="tr-TR" sz="1200" dirty="0">
                          <a:effectLst/>
                          <a:latin typeface="+mn-lt"/>
                          <a:ea typeface="Times New Roman" panose="02020603050405020304" pitchFamily="18" charset="0"/>
                          <a:cs typeface="Times New Roman" panose="02020603050405020304" pitchFamily="18" charset="0"/>
                        </a:rPr>
                        <a:t>2</a:t>
                      </a:r>
                    </a:p>
                  </a:txBody>
                  <a:tcPr marL="63500" marR="63500" marT="63500" marB="63500" anchor="ctr">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noFill/>
                      <a:prstDash val="sysDash"/>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a:lnSpc>
                          <a:spcPct val="115000"/>
                        </a:lnSpc>
                        <a:spcAft>
                          <a:spcPts val="800"/>
                        </a:spcAft>
                      </a:pPr>
                      <a:r>
                        <a:rPr lang="tr-TR" sz="1200" dirty="0">
                          <a:effectLst/>
                          <a:latin typeface="+mn-lt"/>
                          <a:ea typeface="Times New Roman" panose="02020603050405020304" pitchFamily="18" charset="0"/>
                          <a:cs typeface="Times New Roman" panose="02020603050405020304" pitchFamily="18" charset="0"/>
                        </a:rPr>
                        <a:t>0</a:t>
                      </a:r>
                    </a:p>
                  </a:txBody>
                  <a:tcPr marL="63500" marR="63500" marT="63500" marB="63500" anchor="ctr">
                    <a:lnL w="12700" cap="flat" cmpd="sng" algn="ctr">
                      <a:solidFill>
                        <a:schemeClr val="bg1">
                          <a:lumMod val="50000"/>
                        </a:schemeClr>
                      </a:solidFill>
                      <a:prstDash val="sysDash"/>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noFill/>
                      <a:prstDash val="sysDash"/>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a:lnSpc>
                          <a:spcPct val="115000"/>
                        </a:lnSpc>
                        <a:spcAft>
                          <a:spcPts val="800"/>
                        </a:spcAft>
                      </a:pPr>
                      <a:r>
                        <a:rPr lang="tr-TR" sz="1200" dirty="0">
                          <a:effectLst/>
                          <a:latin typeface="+mn-lt"/>
                          <a:ea typeface="Times New Roman" panose="02020603050405020304" pitchFamily="18" charset="0"/>
                          <a:cs typeface="Times New Roman" panose="02020603050405020304" pitchFamily="18" charset="0"/>
                        </a:rPr>
                        <a:t>16</a:t>
                      </a:r>
                    </a:p>
                  </a:txBody>
                  <a:tcPr marL="63500" marR="63500" marT="63500" marB="63500" anchor="ctr">
                    <a:lnL w="12700" cap="flat" cmpd="sng" algn="ctr">
                      <a:solidFill>
                        <a:schemeClr val="bg1">
                          <a:lumMod val="50000"/>
                        </a:schemeClr>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ysDash"/>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2877524422"/>
                  </a:ext>
                </a:extLst>
              </a:tr>
            </a:tbl>
          </a:graphicData>
        </a:graphic>
      </p:graphicFrame>
    </p:spTree>
    <p:extLst>
      <p:ext uri="{BB962C8B-B14F-4D97-AF65-F5344CB8AC3E}">
        <p14:creationId xmlns:p14="http://schemas.microsoft.com/office/powerpoint/2010/main" val="348491881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86101" y="567318"/>
            <a:ext cx="4007764" cy="646331"/>
          </a:xfrm>
          <a:prstGeom prst="rect">
            <a:avLst/>
          </a:prstGeom>
        </p:spPr>
        <p:txBody>
          <a:bodyPr wrap="none">
            <a:spAutoFit/>
          </a:bodyPr>
          <a:lstStyle/>
          <a:p>
            <a:pPr algn="ctr"/>
            <a:r>
              <a:rPr lang="tr-TR" b="1" dirty="0">
                <a:solidFill>
                  <a:schemeClr val="accent2"/>
                </a:solidFill>
                <a:ea typeface="Times New Roman" panose="02020603050405020304" pitchFamily="18" charset="0"/>
                <a:cs typeface="Times New Roman" panose="02020603050405020304" pitchFamily="18" charset="0"/>
              </a:rPr>
              <a:t>2019-2020 TEMEL EĞİTİM OKULLARI</a:t>
            </a:r>
          </a:p>
          <a:p>
            <a:pPr algn="ctr"/>
            <a:r>
              <a:rPr lang="tr-TR" b="1" dirty="0">
                <a:solidFill>
                  <a:schemeClr val="accent2"/>
                </a:solidFill>
                <a:ea typeface="Times New Roman" panose="02020603050405020304" pitchFamily="18" charset="0"/>
                <a:cs typeface="Times New Roman" panose="02020603050405020304" pitchFamily="18" charset="0"/>
              </a:rPr>
              <a:t>SEÇMELİ DERSLER VE ÖĞRENCİ SAYILARI</a:t>
            </a:r>
          </a:p>
        </p:txBody>
      </p:sp>
      <p:graphicFrame>
        <p:nvGraphicFramePr>
          <p:cNvPr id="3" name="Tablo 2"/>
          <p:cNvGraphicFramePr>
            <a:graphicFrameLocks noGrp="1"/>
          </p:cNvGraphicFramePr>
          <p:nvPr>
            <p:extLst>
              <p:ext uri="{D42A27DB-BD31-4B8C-83A1-F6EECF244321}">
                <p14:modId xmlns:p14="http://schemas.microsoft.com/office/powerpoint/2010/main" val="4102523994"/>
              </p:ext>
            </p:extLst>
          </p:nvPr>
        </p:nvGraphicFramePr>
        <p:xfrm>
          <a:off x="889518" y="1523991"/>
          <a:ext cx="4356000" cy="3696610"/>
        </p:xfrm>
        <a:graphic>
          <a:graphicData uri="http://schemas.openxmlformats.org/drawingml/2006/table">
            <a:tbl>
              <a:tblPr firstRow="1" firstCol="1" bandRow="1">
                <a:tableStyleId>{F5AB1C69-6EDB-4FF4-983F-18BD219EF322}</a:tableStyleId>
              </a:tblPr>
              <a:tblGrid>
                <a:gridCol w="396000">
                  <a:extLst>
                    <a:ext uri="{9D8B030D-6E8A-4147-A177-3AD203B41FA5}">
                      <a16:colId xmlns:a16="http://schemas.microsoft.com/office/drawing/2014/main" val="2187405003"/>
                    </a:ext>
                  </a:extLst>
                </a:gridCol>
                <a:gridCol w="2700000">
                  <a:extLst>
                    <a:ext uri="{9D8B030D-6E8A-4147-A177-3AD203B41FA5}">
                      <a16:colId xmlns:a16="http://schemas.microsoft.com/office/drawing/2014/main" val="2256349612"/>
                    </a:ext>
                  </a:extLst>
                </a:gridCol>
                <a:gridCol w="1260000">
                  <a:extLst>
                    <a:ext uri="{9D8B030D-6E8A-4147-A177-3AD203B41FA5}">
                      <a16:colId xmlns:a16="http://schemas.microsoft.com/office/drawing/2014/main" val="1813858614"/>
                    </a:ext>
                  </a:extLst>
                </a:gridCol>
              </a:tblGrid>
              <a:tr h="324000">
                <a:tc>
                  <a:txBody>
                    <a:bodyPr/>
                    <a:lstStyle/>
                    <a:p>
                      <a:pPr algn="ctr">
                        <a:lnSpc>
                          <a:spcPct val="115000"/>
                        </a:lnSpc>
                        <a:spcAft>
                          <a:spcPts val="1000"/>
                        </a:spcAft>
                      </a:pPr>
                      <a:r>
                        <a:rPr lang="tr-TR" sz="1000" u="none" dirty="0">
                          <a:effectLst/>
                        </a:rPr>
                        <a:t>SIRA NO</a:t>
                      </a:r>
                      <a:endParaRPr lang="tr-TR" sz="1000" u="none"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rgbClr val="FF0000"/>
                    </a:solidFill>
                  </a:tcPr>
                </a:tc>
                <a:tc>
                  <a:txBody>
                    <a:bodyPr/>
                    <a:lstStyle/>
                    <a:p>
                      <a:pPr algn="ctr">
                        <a:lnSpc>
                          <a:spcPct val="115000"/>
                        </a:lnSpc>
                        <a:spcAft>
                          <a:spcPts val="1000"/>
                        </a:spcAft>
                      </a:pPr>
                      <a:r>
                        <a:rPr lang="tr-TR" sz="1200" u="none" dirty="0">
                          <a:effectLst/>
                        </a:rPr>
                        <a:t>SEÇMELİ DERSLER</a:t>
                      </a:r>
                      <a:endParaRPr lang="tr-TR" sz="1050" u="none"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rgbClr val="FF0000"/>
                    </a:solidFill>
                  </a:tcPr>
                </a:tc>
                <a:tc>
                  <a:txBody>
                    <a:bodyPr/>
                    <a:lstStyle/>
                    <a:p>
                      <a:pPr algn="ctr">
                        <a:lnSpc>
                          <a:spcPct val="115000"/>
                        </a:lnSpc>
                        <a:spcAft>
                          <a:spcPts val="1000"/>
                        </a:spcAft>
                      </a:pPr>
                      <a:r>
                        <a:rPr lang="tr-TR" sz="1200" u="none" dirty="0">
                          <a:effectLst/>
                        </a:rPr>
                        <a:t>ÖĞRENCİ SAYILARI</a:t>
                      </a:r>
                      <a:endParaRPr lang="tr-TR" sz="1050" u="none"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rgbClr val="FF0000"/>
                    </a:solidFill>
                  </a:tcPr>
                </a:tc>
                <a:extLst>
                  <a:ext uri="{0D108BD9-81ED-4DB2-BD59-A6C34878D82A}">
                    <a16:rowId xmlns:a16="http://schemas.microsoft.com/office/drawing/2014/main" val="1917638621"/>
                  </a:ext>
                </a:extLst>
              </a:tr>
              <a:tr h="288000">
                <a:tc>
                  <a:txBody>
                    <a:bodyPr/>
                    <a:lstStyle/>
                    <a:p>
                      <a:pPr algn="ctr">
                        <a:lnSpc>
                          <a:spcPct val="115000"/>
                        </a:lnSpc>
                        <a:spcAft>
                          <a:spcPts val="1000"/>
                        </a:spcAft>
                      </a:pPr>
                      <a:r>
                        <a:rPr lang="tr-TR" sz="1000" dirty="0">
                          <a:effectLst/>
                        </a:rPr>
                        <a:t>1</a:t>
                      </a:r>
                      <a:endParaRPr lang="tr-TR"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rgbClr val="FF0000"/>
                    </a:solidFill>
                  </a:tcPr>
                </a:tc>
                <a:tc>
                  <a:txBody>
                    <a:bodyPr/>
                    <a:lstStyle/>
                    <a:p>
                      <a:pPr algn="ctr">
                        <a:lnSpc>
                          <a:spcPct val="115000"/>
                        </a:lnSpc>
                        <a:spcAft>
                          <a:spcPts val="1000"/>
                        </a:spcAft>
                      </a:pPr>
                      <a:r>
                        <a:rPr lang="tr-TR" sz="1200" dirty="0">
                          <a:effectLst/>
                        </a:rPr>
                        <a:t>SEÇMELİ BİLİM UYGULAMALARI</a:t>
                      </a:r>
                      <a:endParaRPr lang="tr-TR" sz="1050" b="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endParaRPr lang="tr-TR" sz="1200" b="0"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235822757"/>
                  </a:ext>
                </a:extLst>
              </a:tr>
              <a:tr h="288000">
                <a:tc>
                  <a:txBody>
                    <a:bodyPr/>
                    <a:lstStyle/>
                    <a:p>
                      <a:pPr algn="ctr">
                        <a:lnSpc>
                          <a:spcPct val="115000"/>
                        </a:lnSpc>
                        <a:spcAft>
                          <a:spcPts val="1000"/>
                        </a:spcAft>
                      </a:pPr>
                      <a:r>
                        <a:rPr lang="tr-TR" sz="1000" dirty="0">
                          <a:effectLst/>
                        </a:rPr>
                        <a:t>2</a:t>
                      </a:r>
                      <a:endParaRPr lang="tr-TR"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rgbClr val="FF0000"/>
                    </a:solidFill>
                  </a:tcPr>
                </a:tc>
                <a:tc>
                  <a:txBody>
                    <a:bodyPr/>
                    <a:lstStyle/>
                    <a:p>
                      <a:pPr algn="ctr">
                        <a:lnSpc>
                          <a:spcPct val="115000"/>
                        </a:lnSpc>
                        <a:spcAft>
                          <a:spcPts val="1000"/>
                        </a:spcAft>
                      </a:pPr>
                      <a:r>
                        <a:rPr lang="tr-TR" sz="1200" dirty="0">
                          <a:effectLst/>
                        </a:rPr>
                        <a:t>SEÇMELİ DRAMA</a:t>
                      </a:r>
                      <a:endParaRPr lang="tr-TR" sz="1050" b="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tr-TR" sz="1200" b="0" dirty="0">
                          <a:effectLst/>
                          <a:latin typeface="+mn-lt"/>
                          <a:ea typeface="Times New Roman" panose="02020603050405020304" pitchFamily="18" charset="0"/>
                          <a:cs typeface="Times New Roman" panose="02020603050405020304" pitchFamily="18" charset="0"/>
                        </a:rPr>
                        <a:t>10</a:t>
                      </a:r>
                    </a:p>
                  </a:txBody>
                  <a:tcPr marL="68580" marR="68580" marT="0" marB="0" anchor="ctr"/>
                </a:tc>
                <a:extLst>
                  <a:ext uri="{0D108BD9-81ED-4DB2-BD59-A6C34878D82A}">
                    <a16:rowId xmlns:a16="http://schemas.microsoft.com/office/drawing/2014/main" val="4180004331"/>
                  </a:ext>
                </a:extLst>
              </a:tr>
              <a:tr h="288000">
                <a:tc>
                  <a:txBody>
                    <a:bodyPr/>
                    <a:lstStyle/>
                    <a:p>
                      <a:pPr algn="ctr">
                        <a:lnSpc>
                          <a:spcPct val="115000"/>
                        </a:lnSpc>
                        <a:spcAft>
                          <a:spcPts val="1000"/>
                        </a:spcAft>
                      </a:pPr>
                      <a:r>
                        <a:rPr lang="tr-TR" sz="1000" dirty="0">
                          <a:effectLst/>
                        </a:rPr>
                        <a:t>3</a:t>
                      </a:r>
                      <a:endParaRPr lang="tr-TR"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rgbClr val="FF0000"/>
                    </a:solidFill>
                  </a:tcPr>
                </a:tc>
                <a:tc>
                  <a:txBody>
                    <a:bodyPr/>
                    <a:lstStyle/>
                    <a:p>
                      <a:pPr algn="ctr">
                        <a:lnSpc>
                          <a:spcPct val="115000"/>
                        </a:lnSpc>
                        <a:spcAft>
                          <a:spcPts val="1000"/>
                        </a:spcAft>
                      </a:pPr>
                      <a:r>
                        <a:rPr lang="tr-TR" sz="1200" dirty="0">
                          <a:effectLst/>
                        </a:rPr>
                        <a:t>SEÇMELİ DÜŞÜNCE EĞİTİMİ</a:t>
                      </a:r>
                      <a:endParaRPr lang="tr-TR" sz="1050" b="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endParaRPr lang="tr-TR" sz="1200" b="0"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15428200"/>
                  </a:ext>
                </a:extLst>
              </a:tr>
              <a:tr h="288000">
                <a:tc>
                  <a:txBody>
                    <a:bodyPr/>
                    <a:lstStyle/>
                    <a:p>
                      <a:pPr algn="ctr">
                        <a:lnSpc>
                          <a:spcPct val="115000"/>
                        </a:lnSpc>
                        <a:spcAft>
                          <a:spcPts val="1000"/>
                        </a:spcAft>
                      </a:pPr>
                      <a:r>
                        <a:rPr lang="tr-TR" sz="1000" dirty="0">
                          <a:effectLst/>
                        </a:rPr>
                        <a:t>4</a:t>
                      </a:r>
                      <a:endParaRPr lang="tr-TR"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rgbClr val="FF0000"/>
                    </a:solidFill>
                  </a:tcPr>
                </a:tc>
                <a:tc>
                  <a:txBody>
                    <a:bodyPr/>
                    <a:lstStyle/>
                    <a:p>
                      <a:pPr algn="ctr">
                        <a:lnSpc>
                          <a:spcPct val="115000"/>
                        </a:lnSpc>
                        <a:spcAft>
                          <a:spcPts val="1000"/>
                        </a:spcAft>
                      </a:pPr>
                      <a:r>
                        <a:rPr lang="tr-TR" sz="1200" dirty="0">
                          <a:effectLst/>
                        </a:rPr>
                        <a:t>SEÇMELİ YAZARLIK BECERİLERİ</a:t>
                      </a:r>
                      <a:endParaRPr lang="tr-TR" sz="1050" b="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tr-TR" sz="1200" b="0" dirty="0">
                          <a:effectLst/>
                          <a:latin typeface="+mn-lt"/>
                          <a:ea typeface="Times New Roman" panose="02020603050405020304" pitchFamily="18" charset="0"/>
                          <a:cs typeface="Times New Roman" panose="02020603050405020304" pitchFamily="18" charset="0"/>
                        </a:rPr>
                        <a:t>31</a:t>
                      </a:r>
                    </a:p>
                  </a:txBody>
                  <a:tcPr marL="68580" marR="68580" marT="0" marB="0" anchor="ctr"/>
                </a:tc>
                <a:extLst>
                  <a:ext uri="{0D108BD9-81ED-4DB2-BD59-A6C34878D82A}">
                    <a16:rowId xmlns:a16="http://schemas.microsoft.com/office/drawing/2014/main" val="283986890"/>
                  </a:ext>
                </a:extLst>
              </a:tr>
              <a:tr h="288000">
                <a:tc>
                  <a:txBody>
                    <a:bodyPr/>
                    <a:lstStyle/>
                    <a:p>
                      <a:pPr algn="ctr">
                        <a:lnSpc>
                          <a:spcPct val="115000"/>
                        </a:lnSpc>
                        <a:spcAft>
                          <a:spcPts val="1000"/>
                        </a:spcAft>
                      </a:pPr>
                      <a:r>
                        <a:rPr lang="tr-TR" sz="1000" dirty="0">
                          <a:effectLst/>
                        </a:rPr>
                        <a:t>5</a:t>
                      </a:r>
                      <a:endParaRPr lang="tr-TR"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rgbClr val="FF0000"/>
                    </a:solidFill>
                  </a:tcPr>
                </a:tc>
                <a:tc>
                  <a:txBody>
                    <a:bodyPr/>
                    <a:lstStyle/>
                    <a:p>
                      <a:pPr algn="ctr">
                        <a:lnSpc>
                          <a:spcPct val="115000"/>
                        </a:lnSpc>
                        <a:spcAft>
                          <a:spcPts val="1000"/>
                        </a:spcAft>
                      </a:pPr>
                      <a:r>
                        <a:rPr lang="tr-TR" sz="1200" dirty="0">
                          <a:effectLst/>
                        </a:rPr>
                        <a:t>SEÇMELİ MATEMATİK UYGULAMALARI</a:t>
                      </a:r>
                    </a:p>
                  </a:txBody>
                  <a:tcPr marL="68580" marR="68580" marT="0" marB="0" anchor="ctr"/>
                </a:tc>
                <a:tc>
                  <a:txBody>
                    <a:bodyPr/>
                    <a:lstStyle/>
                    <a:p>
                      <a:pPr algn="ctr">
                        <a:lnSpc>
                          <a:spcPct val="115000"/>
                        </a:lnSpc>
                        <a:spcAft>
                          <a:spcPts val="1000"/>
                        </a:spcAft>
                      </a:pPr>
                      <a:r>
                        <a:rPr lang="tr-TR" sz="1200" b="0" dirty="0">
                          <a:effectLst/>
                          <a:latin typeface="+mn-lt"/>
                          <a:ea typeface="Times New Roman" panose="02020603050405020304" pitchFamily="18" charset="0"/>
                          <a:cs typeface="Times New Roman" panose="02020603050405020304" pitchFamily="18" charset="0"/>
                        </a:rPr>
                        <a:t>47</a:t>
                      </a:r>
                    </a:p>
                  </a:txBody>
                  <a:tcPr marL="68580" marR="68580" marT="0" marB="0" anchor="ctr"/>
                </a:tc>
                <a:extLst>
                  <a:ext uri="{0D108BD9-81ED-4DB2-BD59-A6C34878D82A}">
                    <a16:rowId xmlns:a16="http://schemas.microsoft.com/office/drawing/2014/main" val="1279529016"/>
                  </a:ext>
                </a:extLst>
              </a:tr>
              <a:tr h="288000">
                <a:tc>
                  <a:txBody>
                    <a:bodyPr/>
                    <a:lstStyle/>
                    <a:p>
                      <a:pPr algn="ctr">
                        <a:lnSpc>
                          <a:spcPct val="115000"/>
                        </a:lnSpc>
                        <a:spcAft>
                          <a:spcPts val="1000"/>
                        </a:spcAft>
                      </a:pPr>
                      <a:r>
                        <a:rPr lang="tr-TR" sz="1000" dirty="0">
                          <a:effectLst/>
                        </a:rPr>
                        <a:t>6</a:t>
                      </a:r>
                      <a:endParaRPr lang="tr-TR"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rgbClr val="FF0000"/>
                    </a:solidFill>
                  </a:tcPr>
                </a:tc>
                <a:tc>
                  <a:txBody>
                    <a:bodyPr/>
                    <a:lstStyle/>
                    <a:p>
                      <a:pPr algn="ctr">
                        <a:lnSpc>
                          <a:spcPct val="115000"/>
                        </a:lnSpc>
                        <a:spcAft>
                          <a:spcPts val="1000"/>
                        </a:spcAft>
                      </a:pPr>
                      <a:r>
                        <a:rPr lang="tr-TR" sz="1200" dirty="0">
                          <a:effectLst/>
                        </a:rPr>
                        <a:t>SEÇMELİ KUR’AN-I KERİM</a:t>
                      </a:r>
                      <a:endParaRPr lang="tr-TR" sz="1050" b="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tr-TR" sz="1200" b="0" dirty="0">
                          <a:effectLst/>
                          <a:latin typeface="+mn-lt"/>
                          <a:ea typeface="Times New Roman" panose="02020603050405020304" pitchFamily="18" charset="0"/>
                          <a:cs typeface="Times New Roman" panose="02020603050405020304" pitchFamily="18" charset="0"/>
                        </a:rPr>
                        <a:t>16</a:t>
                      </a:r>
                    </a:p>
                  </a:txBody>
                  <a:tcPr marL="68580" marR="68580" marT="0" marB="0" anchor="ctr"/>
                </a:tc>
                <a:extLst>
                  <a:ext uri="{0D108BD9-81ED-4DB2-BD59-A6C34878D82A}">
                    <a16:rowId xmlns:a16="http://schemas.microsoft.com/office/drawing/2014/main" val="3149375228"/>
                  </a:ext>
                </a:extLst>
              </a:tr>
              <a:tr h="288000">
                <a:tc>
                  <a:txBody>
                    <a:bodyPr/>
                    <a:lstStyle/>
                    <a:p>
                      <a:pPr algn="ctr">
                        <a:lnSpc>
                          <a:spcPct val="115000"/>
                        </a:lnSpc>
                        <a:spcAft>
                          <a:spcPts val="1000"/>
                        </a:spcAft>
                      </a:pPr>
                      <a:r>
                        <a:rPr lang="tr-TR" sz="1000" dirty="0">
                          <a:effectLst/>
                        </a:rPr>
                        <a:t>7</a:t>
                      </a:r>
                      <a:endParaRPr lang="tr-TR"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rgbClr val="FF0000"/>
                    </a:solidFill>
                  </a:tcPr>
                </a:tc>
                <a:tc>
                  <a:txBody>
                    <a:bodyPr/>
                    <a:lstStyle/>
                    <a:p>
                      <a:pPr algn="ctr">
                        <a:lnSpc>
                          <a:spcPct val="115000"/>
                        </a:lnSpc>
                        <a:spcAft>
                          <a:spcPts val="1000"/>
                        </a:spcAft>
                      </a:pPr>
                      <a:r>
                        <a:rPr lang="tr-TR" sz="1200" dirty="0">
                          <a:effectLst/>
                        </a:rPr>
                        <a:t>SEÇMELLİ ZEKA OYUNLAR</a:t>
                      </a:r>
                      <a:endParaRPr lang="tr-TR" sz="1050" b="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tr-TR" sz="1200" b="0" dirty="0">
                          <a:effectLst/>
                          <a:latin typeface="+mn-lt"/>
                          <a:ea typeface="Times New Roman" panose="02020603050405020304" pitchFamily="18" charset="0"/>
                          <a:cs typeface="Times New Roman" panose="02020603050405020304" pitchFamily="18" charset="0"/>
                        </a:rPr>
                        <a:t>10</a:t>
                      </a:r>
                    </a:p>
                  </a:txBody>
                  <a:tcPr marL="68580" marR="68580" marT="0" marB="0" anchor="ctr"/>
                </a:tc>
                <a:extLst>
                  <a:ext uri="{0D108BD9-81ED-4DB2-BD59-A6C34878D82A}">
                    <a16:rowId xmlns:a16="http://schemas.microsoft.com/office/drawing/2014/main" val="4075596274"/>
                  </a:ext>
                </a:extLst>
              </a:tr>
              <a:tr h="288000">
                <a:tc>
                  <a:txBody>
                    <a:bodyPr/>
                    <a:lstStyle/>
                    <a:p>
                      <a:pPr algn="ctr">
                        <a:lnSpc>
                          <a:spcPct val="115000"/>
                        </a:lnSpc>
                        <a:spcAft>
                          <a:spcPts val="1000"/>
                        </a:spcAft>
                      </a:pPr>
                      <a:r>
                        <a:rPr lang="tr-TR" sz="1000" dirty="0">
                          <a:effectLst/>
                        </a:rPr>
                        <a:t>8</a:t>
                      </a:r>
                      <a:endParaRPr lang="tr-TR"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rgbClr val="FF0000"/>
                    </a:solidFill>
                  </a:tcPr>
                </a:tc>
                <a:tc>
                  <a:txBody>
                    <a:bodyPr/>
                    <a:lstStyle/>
                    <a:p>
                      <a:pPr algn="ctr">
                        <a:lnSpc>
                          <a:spcPct val="115000"/>
                        </a:lnSpc>
                        <a:spcAft>
                          <a:spcPts val="1000"/>
                        </a:spcAft>
                      </a:pPr>
                      <a:r>
                        <a:rPr lang="tr-TR" sz="1200" dirty="0">
                          <a:effectLst/>
                        </a:rPr>
                        <a:t>SEÇMELİ PEYGAMBER EFENDİMİZİN HAYATI</a:t>
                      </a:r>
                      <a:endParaRPr lang="tr-TR" sz="1050" b="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tr-TR" sz="1200" b="0" dirty="0">
                          <a:effectLst/>
                          <a:latin typeface="+mn-lt"/>
                          <a:ea typeface="Times New Roman" panose="02020603050405020304" pitchFamily="18" charset="0"/>
                          <a:cs typeface="Times New Roman" panose="02020603050405020304" pitchFamily="18" charset="0"/>
                        </a:rPr>
                        <a:t>20</a:t>
                      </a:r>
                    </a:p>
                  </a:txBody>
                  <a:tcPr marL="68580" marR="68580" marT="0" marB="0" anchor="ctr"/>
                </a:tc>
                <a:extLst>
                  <a:ext uri="{0D108BD9-81ED-4DB2-BD59-A6C34878D82A}">
                    <a16:rowId xmlns:a16="http://schemas.microsoft.com/office/drawing/2014/main" val="3580910577"/>
                  </a:ext>
                </a:extLst>
              </a:tr>
              <a:tr h="288000">
                <a:tc>
                  <a:txBody>
                    <a:bodyPr/>
                    <a:lstStyle/>
                    <a:p>
                      <a:pPr algn="ctr">
                        <a:lnSpc>
                          <a:spcPct val="115000"/>
                        </a:lnSpc>
                        <a:spcAft>
                          <a:spcPts val="1000"/>
                        </a:spcAft>
                      </a:pPr>
                      <a:r>
                        <a:rPr lang="tr-TR" sz="1000" dirty="0">
                          <a:effectLst/>
                        </a:rPr>
                        <a:t>9</a:t>
                      </a:r>
                      <a:endParaRPr lang="tr-TR"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rgbClr val="FF0000"/>
                    </a:solidFill>
                  </a:tcPr>
                </a:tc>
                <a:tc>
                  <a:txBody>
                    <a:bodyPr/>
                    <a:lstStyle/>
                    <a:p>
                      <a:pPr algn="ctr">
                        <a:lnSpc>
                          <a:spcPct val="115000"/>
                        </a:lnSpc>
                        <a:spcAft>
                          <a:spcPts val="1000"/>
                        </a:spcAft>
                      </a:pPr>
                      <a:r>
                        <a:rPr lang="tr-TR" sz="1200" dirty="0">
                          <a:effectLst/>
                        </a:rPr>
                        <a:t>SEÇMELİ SPOR VE FİZİKİ ETKİNLİKLER</a:t>
                      </a:r>
                      <a:endParaRPr lang="tr-TR" sz="1050" b="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tr-TR" sz="1200" b="0" dirty="0">
                          <a:effectLst/>
                          <a:latin typeface="+mn-lt"/>
                          <a:ea typeface="Times New Roman" panose="02020603050405020304" pitchFamily="18" charset="0"/>
                          <a:cs typeface="Times New Roman" panose="02020603050405020304" pitchFamily="18" charset="0"/>
                        </a:rPr>
                        <a:t>31</a:t>
                      </a:r>
                    </a:p>
                  </a:txBody>
                  <a:tcPr marL="68580" marR="68580" marT="0" marB="0" anchor="ctr"/>
                </a:tc>
                <a:extLst>
                  <a:ext uri="{0D108BD9-81ED-4DB2-BD59-A6C34878D82A}">
                    <a16:rowId xmlns:a16="http://schemas.microsoft.com/office/drawing/2014/main" val="2174149083"/>
                  </a:ext>
                </a:extLst>
              </a:tr>
              <a:tr h="288000">
                <a:tc>
                  <a:txBody>
                    <a:bodyPr/>
                    <a:lstStyle/>
                    <a:p>
                      <a:pPr algn="ctr">
                        <a:lnSpc>
                          <a:spcPct val="115000"/>
                        </a:lnSpc>
                        <a:spcAft>
                          <a:spcPts val="1000"/>
                        </a:spcAft>
                      </a:pPr>
                      <a:r>
                        <a:rPr lang="tr-TR" sz="1000" dirty="0">
                          <a:effectLst/>
                        </a:rPr>
                        <a:t>10</a:t>
                      </a:r>
                      <a:endParaRPr lang="tr-TR"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rgbClr val="FF0000"/>
                    </a:solidFill>
                  </a:tcPr>
                </a:tc>
                <a:tc>
                  <a:txBody>
                    <a:bodyPr/>
                    <a:lstStyle/>
                    <a:p>
                      <a:pPr algn="ctr">
                        <a:lnSpc>
                          <a:spcPct val="115000"/>
                        </a:lnSpc>
                        <a:spcAft>
                          <a:spcPts val="1000"/>
                        </a:spcAft>
                      </a:pPr>
                      <a:r>
                        <a:rPr lang="tr-TR" sz="1200" dirty="0">
                          <a:effectLst/>
                        </a:rPr>
                        <a:t>SEÇMELİ TEMEL DİNİ BİLGİLER</a:t>
                      </a:r>
                      <a:endParaRPr lang="tr-TR" sz="1050" b="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endParaRPr lang="tr-TR" sz="1200" b="0"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634631089"/>
                  </a:ext>
                </a:extLst>
              </a:tr>
              <a:tr h="288000">
                <a:tc>
                  <a:txBody>
                    <a:bodyPr/>
                    <a:lstStyle/>
                    <a:p>
                      <a:pPr algn="ctr">
                        <a:lnSpc>
                          <a:spcPct val="115000"/>
                        </a:lnSpc>
                        <a:spcAft>
                          <a:spcPts val="1000"/>
                        </a:spcAft>
                      </a:pPr>
                      <a:r>
                        <a:rPr lang="tr-TR" sz="1000" dirty="0">
                          <a:effectLst/>
                        </a:rPr>
                        <a:t>11</a:t>
                      </a:r>
                      <a:endParaRPr lang="tr-TR"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rgbClr val="FF0000"/>
                    </a:solidFill>
                  </a:tcPr>
                </a:tc>
                <a:tc>
                  <a:txBody>
                    <a:bodyPr/>
                    <a:lstStyle/>
                    <a:p>
                      <a:pPr algn="ctr">
                        <a:lnSpc>
                          <a:spcPct val="115000"/>
                        </a:lnSpc>
                        <a:spcAft>
                          <a:spcPts val="1000"/>
                        </a:spcAft>
                      </a:pPr>
                      <a:r>
                        <a:rPr lang="tr-TR" sz="1200" dirty="0">
                          <a:effectLst/>
                        </a:rPr>
                        <a:t>SEÇMELİ YABANCI DİL</a:t>
                      </a:r>
                      <a:endParaRPr lang="tr-TR" sz="1050" b="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tr-TR" sz="1200" b="0" dirty="0">
                          <a:effectLst/>
                          <a:latin typeface="+mn-lt"/>
                          <a:ea typeface="Times New Roman" panose="02020603050405020304" pitchFamily="18" charset="0"/>
                          <a:cs typeface="Times New Roman" panose="02020603050405020304" pitchFamily="18" charset="0"/>
                        </a:rPr>
                        <a:t>16</a:t>
                      </a:r>
                    </a:p>
                  </a:txBody>
                  <a:tcPr marL="68580" marR="68580" marT="0" marB="0" anchor="ctr"/>
                </a:tc>
                <a:extLst>
                  <a:ext uri="{0D108BD9-81ED-4DB2-BD59-A6C34878D82A}">
                    <a16:rowId xmlns:a16="http://schemas.microsoft.com/office/drawing/2014/main" val="967193227"/>
                  </a:ext>
                </a:extLst>
              </a:tr>
            </a:tbl>
          </a:graphicData>
        </a:graphic>
      </p:graphicFrame>
    </p:spTree>
    <p:extLst>
      <p:ext uri="{BB962C8B-B14F-4D97-AF65-F5344CB8AC3E}">
        <p14:creationId xmlns:p14="http://schemas.microsoft.com/office/powerpoint/2010/main" val="375300714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86101" y="567318"/>
            <a:ext cx="4007764" cy="646331"/>
          </a:xfrm>
          <a:prstGeom prst="rect">
            <a:avLst/>
          </a:prstGeom>
        </p:spPr>
        <p:txBody>
          <a:bodyPr wrap="none">
            <a:spAutoFit/>
          </a:bodyPr>
          <a:lstStyle/>
          <a:p>
            <a:pPr algn="ctr"/>
            <a:r>
              <a:rPr lang="tr-TR" b="1" dirty="0">
                <a:solidFill>
                  <a:schemeClr val="accent2"/>
                </a:solidFill>
                <a:ea typeface="Times New Roman" panose="02020603050405020304" pitchFamily="18" charset="0"/>
                <a:cs typeface="Times New Roman" panose="02020603050405020304" pitchFamily="18" charset="0"/>
              </a:rPr>
              <a:t>2020-2021 TEMEL EĞİTİM OKULLARI</a:t>
            </a:r>
          </a:p>
          <a:p>
            <a:pPr algn="ctr"/>
            <a:r>
              <a:rPr lang="tr-TR" b="1" dirty="0">
                <a:solidFill>
                  <a:schemeClr val="accent2"/>
                </a:solidFill>
                <a:ea typeface="Times New Roman" panose="02020603050405020304" pitchFamily="18" charset="0"/>
                <a:cs typeface="Times New Roman" panose="02020603050405020304" pitchFamily="18" charset="0"/>
              </a:rPr>
              <a:t>SEÇMELİ DERSLER VE ÖĞRENCİ SAYILARI</a:t>
            </a:r>
          </a:p>
        </p:txBody>
      </p:sp>
      <p:graphicFrame>
        <p:nvGraphicFramePr>
          <p:cNvPr id="3" name="Tablo 2"/>
          <p:cNvGraphicFramePr>
            <a:graphicFrameLocks noGrp="1"/>
          </p:cNvGraphicFramePr>
          <p:nvPr>
            <p:extLst>
              <p:ext uri="{D42A27DB-BD31-4B8C-83A1-F6EECF244321}">
                <p14:modId xmlns:p14="http://schemas.microsoft.com/office/powerpoint/2010/main" val="2923126896"/>
              </p:ext>
            </p:extLst>
          </p:nvPr>
        </p:nvGraphicFramePr>
        <p:xfrm>
          <a:off x="889518" y="1523991"/>
          <a:ext cx="4356000" cy="3984610"/>
        </p:xfrm>
        <a:graphic>
          <a:graphicData uri="http://schemas.openxmlformats.org/drawingml/2006/table">
            <a:tbl>
              <a:tblPr firstRow="1" firstCol="1" bandRow="1">
                <a:tableStyleId>{5C22544A-7EE6-4342-B048-85BDC9FD1C3A}</a:tableStyleId>
              </a:tblPr>
              <a:tblGrid>
                <a:gridCol w="396000">
                  <a:extLst>
                    <a:ext uri="{9D8B030D-6E8A-4147-A177-3AD203B41FA5}">
                      <a16:colId xmlns:a16="http://schemas.microsoft.com/office/drawing/2014/main" val="2187405003"/>
                    </a:ext>
                  </a:extLst>
                </a:gridCol>
                <a:gridCol w="2700000">
                  <a:extLst>
                    <a:ext uri="{9D8B030D-6E8A-4147-A177-3AD203B41FA5}">
                      <a16:colId xmlns:a16="http://schemas.microsoft.com/office/drawing/2014/main" val="2256349612"/>
                    </a:ext>
                  </a:extLst>
                </a:gridCol>
                <a:gridCol w="1260000">
                  <a:extLst>
                    <a:ext uri="{9D8B030D-6E8A-4147-A177-3AD203B41FA5}">
                      <a16:colId xmlns:a16="http://schemas.microsoft.com/office/drawing/2014/main" val="1813858614"/>
                    </a:ext>
                  </a:extLst>
                </a:gridCol>
              </a:tblGrid>
              <a:tr h="324000">
                <a:tc>
                  <a:txBody>
                    <a:bodyPr/>
                    <a:lstStyle/>
                    <a:p>
                      <a:pPr algn="ctr">
                        <a:lnSpc>
                          <a:spcPct val="115000"/>
                        </a:lnSpc>
                        <a:spcAft>
                          <a:spcPts val="1000"/>
                        </a:spcAft>
                      </a:pPr>
                      <a:r>
                        <a:rPr lang="tr-TR" sz="1000" u="none" dirty="0">
                          <a:effectLst/>
                        </a:rPr>
                        <a:t>SIRA NO</a:t>
                      </a:r>
                      <a:endParaRPr lang="tr-TR" sz="1000" u="none"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tr-TR" sz="1200" u="none" dirty="0">
                          <a:effectLst/>
                        </a:rPr>
                        <a:t>SEÇMELİ DERSLER</a:t>
                      </a:r>
                      <a:endParaRPr lang="tr-TR" sz="1050" u="none"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tr-TR" sz="1200" u="none" dirty="0">
                          <a:effectLst/>
                        </a:rPr>
                        <a:t>ÖĞRENCİ SAYILARI</a:t>
                      </a:r>
                      <a:endParaRPr lang="tr-TR" sz="1050" u="none"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917638621"/>
                  </a:ext>
                </a:extLst>
              </a:tr>
              <a:tr h="288000">
                <a:tc>
                  <a:txBody>
                    <a:bodyPr/>
                    <a:lstStyle/>
                    <a:p>
                      <a:pPr algn="ctr">
                        <a:lnSpc>
                          <a:spcPct val="115000"/>
                        </a:lnSpc>
                        <a:spcAft>
                          <a:spcPts val="1000"/>
                        </a:spcAft>
                      </a:pPr>
                      <a:r>
                        <a:rPr lang="tr-TR" sz="1000" dirty="0">
                          <a:effectLst/>
                        </a:rPr>
                        <a:t>1</a:t>
                      </a:r>
                      <a:endParaRPr lang="tr-TR"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ct val="115000"/>
                        </a:lnSpc>
                        <a:spcAft>
                          <a:spcPts val="1000"/>
                        </a:spcAft>
                      </a:pPr>
                      <a:r>
                        <a:rPr lang="tr-TR" sz="1200" dirty="0">
                          <a:effectLst/>
                        </a:rPr>
                        <a:t>SEÇMELİ BİLİM UYGULAMALARI</a:t>
                      </a:r>
                      <a:endParaRPr lang="tr-TR" sz="1200" b="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tr-TR" sz="1200" b="0" dirty="0">
                          <a:effectLst/>
                          <a:latin typeface="+mn-lt"/>
                          <a:ea typeface="Times New Roman" panose="02020603050405020304" pitchFamily="18" charset="0"/>
                          <a:cs typeface="Times New Roman" panose="02020603050405020304" pitchFamily="18" charset="0"/>
                        </a:rPr>
                        <a:t>15</a:t>
                      </a:r>
                    </a:p>
                  </a:txBody>
                  <a:tcPr marL="68580" marR="68580" marT="0" marB="0" anchor="ctr"/>
                </a:tc>
                <a:extLst>
                  <a:ext uri="{0D108BD9-81ED-4DB2-BD59-A6C34878D82A}">
                    <a16:rowId xmlns:a16="http://schemas.microsoft.com/office/drawing/2014/main" val="1235822757"/>
                  </a:ext>
                </a:extLst>
              </a:tr>
              <a:tr h="288000">
                <a:tc>
                  <a:txBody>
                    <a:bodyPr/>
                    <a:lstStyle/>
                    <a:p>
                      <a:pPr algn="ctr">
                        <a:lnSpc>
                          <a:spcPct val="115000"/>
                        </a:lnSpc>
                        <a:spcAft>
                          <a:spcPts val="1000"/>
                        </a:spcAft>
                      </a:pPr>
                      <a:r>
                        <a:rPr lang="tr-TR" sz="1000" dirty="0">
                          <a:effectLst/>
                        </a:rPr>
                        <a:t>2</a:t>
                      </a:r>
                      <a:endParaRPr lang="tr-TR"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ct val="115000"/>
                        </a:lnSpc>
                        <a:spcAft>
                          <a:spcPts val="1000"/>
                        </a:spcAft>
                      </a:pPr>
                      <a:r>
                        <a:rPr lang="tr-TR" sz="1200" dirty="0">
                          <a:effectLst/>
                        </a:rPr>
                        <a:t>SEÇMELİ DRAMA</a:t>
                      </a:r>
                      <a:endParaRPr lang="tr-TR" sz="1200" b="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endParaRPr lang="tr-TR" sz="1200" b="0"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180004331"/>
                  </a:ext>
                </a:extLst>
              </a:tr>
              <a:tr h="288000">
                <a:tc>
                  <a:txBody>
                    <a:bodyPr/>
                    <a:lstStyle/>
                    <a:p>
                      <a:pPr algn="ctr">
                        <a:lnSpc>
                          <a:spcPct val="115000"/>
                        </a:lnSpc>
                        <a:spcAft>
                          <a:spcPts val="1000"/>
                        </a:spcAft>
                      </a:pPr>
                      <a:r>
                        <a:rPr lang="tr-TR" sz="1000" dirty="0">
                          <a:effectLst/>
                        </a:rPr>
                        <a:t>3</a:t>
                      </a:r>
                      <a:endParaRPr lang="tr-TR"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ct val="115000"/>
                        </a:lnSpc>
                        <a:spcAft>
                          <a:spcPts val="1000"/>
                        </a:spcAft>
                      </a:pPr>
                      <a:r>
                        <a:rPr lang="tr-TR" sz="1200" b="0" dirty="0">
                          <a:effectLst/>
                          <a:latin typeface="+mn-lt"/>
                          <a:ea typeface="Times New Roman" panose="02020603050405020304" pitchFamily="18" charset="0"/>
                          <a:cs typeface="Times New Roman" panose="02020603050405020304" pitchFamily="18" charset="0"/>
                        </a:rPr>
                        <a:t>SEÇMELİ İLETİŞİM VE SUNUM BECERİLERİ</a:t>
                      </a:r>
                    </a:p>
                  </a:txBody>
                  <a:tcPr marL="68580" marR="68580" marT="0" marB="0" anchor="ctr"/>
                </a:tc>
                <a:tc>
                  <a:txBody>
                    <a:bodyPr/>
                    <a:lstStyle/>
                    <a:p>
                      <a:pPr algn="ctr">
                        <a:lnSpc>
                          <a:spcPct val="115000"/>
                        </a:lnSpc>
                        <a:spcAft>
                          <a:spcPts val="1000"/>
                        </a:spcAft>
                      </a:pPr>
                      <a:endParaRPr lang="tr-TR" sz="1200" b="0"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15428200"/>
                  </a:ext>
                </a:extLst>
              </a:tr>
              <a:tr h="288000">
                <a:tc>
                  <a:txBody>
                    <a:bodyPr/>
                    <a:lstStyle/>
                    <a:p>
                      <a:pPr algn="ctr">
                        <a:lnSpc>
                          <a:spcPct val="115000"/>
                        </a:lnSpc>
                        <a:spcAft>
                          <a:spcPts val="1000"/>
                        </a:spcAft>
                      </a:pPr>
                      <a:r>
                        <a:rPr lang="tr-TR" sz="1000" dirty="0">
                          <a:effectLst/>
                        </a:rPr>
                        <a:t>4</a:t>
                      </a:r>
                      <a:endParaRPr lang="tr-TR"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ct val="115000"/>
                        </a:lnSpc>
                        <a:spcAft>
                          <a:spcPts val="1000"/>
                        </a:spcAft>
                      </a:pPr>
                      <a:r>
                        <a:rPr lang="tr-TR" sz="1200" dirty="0">
                          <a:effectLst/>
                        </a:rPr>
                        <a:t>SEÇMELİ HUKUK VE</a:t>
                      </a:r>
                      <a:r>
                        <a:rPr lang="tr-TR" sz="1200" baseline="0" dirty="0">
                          <a:effectLst/>
                        </a:rPr>
                        <a:t> ADALET</a:t>
                      </a:r>
                      <a:endParaRPr lang="tr-TR" sz="1200" b="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endParaRPr lang="tr-TR" sz="1200" b="0"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83986890"/>
                  </a:ext>
                </a:extLst>
              </a:tr>
              <a:tr h="288000">
                <a:tc>
                  <a:txBody>
                    <a:bodyPr/>
                    <a:lstStyle/>
                    <a:p>
                      <a:pPr algn="ctr">
                        <a:lnSpc>
                          <a:spcPct val="115000"/>
                        </a:lnSpc>
                        <a:spcAft>
                          <a:spcPts val="1000"/>
                        </a:spcAft>
                      </a:pPr>
                      <a:r>
                        <a:rPr lang="tr-TR" sz="1000" dirty="0">
                          <a:effectLst/>
                        </a:rPr>
                        <a:t>5</a:t>
                      </a:r>
                      <a:endParaRPr lang="tr-TR"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ct val="115000"/>
                        </a:lnSpc>
                        <a:spcAft>
                          <a:spcPts val="1000"/>
                        </a:spcAft>
                      </a:pPr>
                      <a:r>
                        <a:rPr lang="tr-TR" sz="1200" dirty="0">
                          <a:effectLst/>
                        </a:rPr>
                        <a:t>SEÇMELİ MATEMATİK UYGULAMALARI</a:t>
                      </a:r>
                    </a:p>
                  </a:txBody>
                  <a:tcPr marL="68580" marR="68580" marT="0" marB="0" anchor="ctr"/>
                </a:tc>
                <a:tc>
                  <a:txBody>
                    <a:bodyPr/>
                    <a:lstStyle/>
                    <a:p>
                      <a:pPr algn="ctr">
                        <a:lnSpc>
                          <a:spcPct val="115000"/>
                        </a:lnSpc>
                        <a:spcAft>
                          <a:spcPts val="1000"/>
                        </a:spcAft>
                      </a:pPr>
                      <a:r>
                        <a:rPr lang="tr-TR" sz="1200" b="0" dirty="0">
                          <a:effectLst/>
                          <a:latin typeface="+mn-lt"/>
                          <a:ea typeface="Times New Roman" panose="02020603050405020304" pitchFamily="18" charset="0"/>
                          <a:cs typeface="Times New Roman" panose="02020603050405020304" pitchFamily="18" charset="0"/>
                        </a:rPr>
                        <a:t>43</a:t>
                      </a:r>
                    </a:p>
                  </a:txBody>
                  <a:tcPr marL="68580" marR="68580" marT="0" marB="0" anchor="ctr"/>
                </a:tc>
                <a:extLst>
                  <a:ext uri="{0D108BD9-81ED-4DB2-BD59-A6C34878D82A}">
                    <a16:rowId xmlns:a16="http://schemas.microsoft.com/office/drawing/2014/main" val="1279529016"/>
                  </a:ext>
                </a:extLst>
              </a:tr>
              <a:tr h="288000">
                <a:tc>
                  <a:txBody>
                    <a:bodyPr/>
                    <a:lstStyle/>
                    <a:p>
                      <a:pPr algn="ctr">
                        <a:lnSpc>
                          <a:spcPct val="115000"/>
                        </a:lnSpc>
                        <a:spcAft>
                          <a:spcPts val="1000"/>
                        </a:spcAft>
                      </a:pPr>
                      <a:r>
                        <a:rPr lang="tr-TR" sz="1000" dirty="0">
                          <a:effectLst/>
                        </a:rPr>
                        <a:t>6</a:t>
                      </a:r>
                      <a:endParaRPr lang="tr-TR"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ct val="115000"/>
                        </a:lnSpc>
                        <a:spcAft>
                          <a:spcPts val="1000"/>
                        </a:spcAft>
                      </a:pPr>
                      <a:r>
                        <a:rPr lang="tr-TR" sz="1200" dirty="0">
                          <a:effectLst/>
                        </a:rPr>
                        <a:t>SEÇMELİ KUR’AN-I KERİM</a:t>
                      </a:r>
                      <a:endParaRPr lang="tr-TR" sz="1200" b="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tr-TR" sz="1200" b="0" dirty="0">
                          <a:effectLst/>
                          <a:latin typeface="+mn-lt"/>
                          <a:ea typeface="Times New Roman" panose="02020603050405020304" pitchFamily="18" charset="0"/>
                          <a:cs typeface="Times New Roman" panose="02020603050405020304" pitchFamily="18" charset="0"/>
                        </a:rPr>
                        <a:t>10</a:t>
                      </a:r>
                    </a:p>
                  </a:txBody>
                  <a:tcPr marL="68580" marR="68580" marT="0" marB="0" anchor="ctr"/>
                </a:tc>
                <a:extLst>
                  <a:ext uri="{0D108BD9-81ED-4DB2-BD59-A6C34878D82A}">
                    <a16:rowId xmlns:a16="http://schemas.microsoft.com/office/drawing/2014/main" val="3149375228"/>
                  </a:ext>
                </a:extLst>
              </a:tr>
              <a:tr h="288000">
                <a:tc>
                  <a:txBody>
                    <a:bodyPr/>
                    <a:lstStyle/>
                    <a:p>
                      <a:pPr algn="ctr">
                        <a:lnSpc>
                          <a:spcPct val="115000"/>
                        </a:lnSpc>
                        <a:spcAft>
                          <a:spcPts val="1000"/>
                        </a:spcAft>
                      </a:pPr>
                      <a:r>
                        <a:rPr lang="tr-TR" sz="1000" dirty="0">
                          <a:effectLst/>
                        </a:rPr>
                        <a:t>7</a:t>
                      </a:r>
                      <a:endParaRPr lang="tr-TR"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ct val="115000"/>
                        </a:lnSpc>
                        <a:spcAft>
                          <a:spcPts val="1000"/>
                        </a:spcAft>
                      </a:pPr>
                      <a:r>
                        <a:rPr lang="tr-TR" sz="1200" dirty="0">
                          <a:effectLst/>
                        </a:rPr>
                        <a:t>SEÇMELLİ  ŞEHRİMİZ</a:t>
                      </a:r>
                      <a:endParaRPr lang="tr-TR" sz="1200" b="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endParaRPr lang="tr-TR" sz="1200" b="0"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075596274"/>
                  </a:ext>
                </a:extLst>
              </a:tr>
              <a:tr h="288000">
                <a:tc>
                  <a:txBody>
                    <a:bodyPr/>
                    <a:lstStyle/>
                    <a:p>
                      <a:pPr algn="ctr">
                        <a:lnSpc>
                          <a:spcPct val="115000"/>
                        </a:lnSpc>
                        <a:spcAft>
                          <a:spcPts val="1000"/>
                        </a:spcAft>
                      </a:pPr>
                      <a:r>
                        <a:rPr lang="tr-TR" sz="1000" dirty="0">
                          <a:effectLst/>
                        </a:rPr>
                        <a:t>8</a:t>
                      </a:r>
                      <a:endParaRPr lang="tr-TR"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ct val="115000"/>
                        </a:lnSpc>
                        <a:spcAft>
                          <a:spcPts val="1000"/>
                        </a:spcAft>
                      </a:pPr>
                      <a:r>
                        <a:rPr lang="tr-TR" sz="1200" dirty="0">
                          <a:effectLst/>
                        </a:rPr>
                        <a:t>SEÇMELİ PEYGAMBER EFENDİMİZİN HAYATI</a:t>
                      </a:r>
                      <a:endParaRPr lang="tr-TR" sz="1200" b="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tr-TR" sz="1200" b="0" dirty="0">
                          <a:effectLst/>
                          <a:latin typeface="+mn-lt"/>
                          <a:ea typeface="Times New Roman" panose="02020603050405020304" pitchFamily="18" charset="0"/>
                          <a:cs typeface="Times New Roman" panose="02020603050405020304" pitchFamily="18" charset="0"/>
                        </a:rPr>
                        <a:t>13</a:t>
                      </a:r>
                    </a:p>
                  </a:txBody>
                  <a:tcPr marL="68580" marR="68580" marT="0" marB="0" anchor="ctr"/>
                </a:tc>
                <a:extLst>
                  <a:ext uri="{0D108BD9-81ED-4DB2-BD59-A6C34878D82A}">
                    <a16:rowId xmlns:a16="http://schemas.microsoft.com/office/drawing/2014/main" val="3580910577"/>
                  </a:ext>
                </a:extLst>
              </a:tr>
              <a:tr h="288000">
                <a:tc>
                  <a:txBody>
                    <a:bodyPr/>
                    <a:lstStyle/>
                    <a:p>
                      <a:pPr algn="ctr">
                        <a:lnSpc>
                          <a:spcPct val="115000"/>
                        </a:lnSpc>
                        <a:spcAft>
                          <a:spcPts val="1000"/>
                        </a:spcAft>
                      </a:pPr>
                      <a:r>
                        <a:rPr lang="tr-TR" sz="1000" dirty="0">
                          <a:effectLst/>
                        </a:rPr>
                        <a:t>9</a:t>
                      </a:r>
                      <a:endParaRPr lang="tr-TR"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ct val="115000"/>
                        </a:lnSpc>
                        <a:spcAft>
                          <a:spcPts val="1000"/>
                        </a:spcAft>
                      </a:pPr>
                      <a:r>
                        <a:rPr lang="tr-TR" sz="1200" dirty="0">
                          <a:effectLst/>
                        </a:rPr>
                        <a:t>SEÇMELİ SPOR VE FİZİKİ ETKİNLİKLER</a:t>
                      </a:r>
                      <a:endParaRPr lang="tr-TR" sz="1200" b="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tr-TR" sz="1200" b="0" dirty="0">
                          <a:effectLst/>
                          <a:latin typeface="+mn-lt"/>
                          <a:ea typeface="Times New Roman" panose="02020603050405020304" pitchFamily="18" charset="0"/>
                          <a:cs typeface="Times New Roman" panose="02020603050405020304" pitchFamily="18" charset="0"/>
                        </a:rPr>
                        <a:t>25</a:t>
                      </a:r>
                    </a:p>
                  </a:txBody>
                  <a:tcPr marL="68580" marR="68580" marT="0" marB="0" anchor="ctr"/>
                </a:tc>
                <a:extLst>
                  <a:ext uri="{0D108BD9-81ED-4DB2-BD59-A6C34878D82A}">
                    <a16:rowId xmlns:a16="http://schemas.microsoft.com/office/drawing/2014/main" val="2174149083"/>
                  </a:ext>
                </a:extLst>
              </a:tr>
              <a:tr h="288000">
                <a:tc>
                  <a:txBody>
                    <a:bodyPr/>
                    <a:lstStyle/>
                    <a:p>
                      <a:pPr algn="ctr">
                        <a:lnSpc>
                          <a:spcPct val="115000"/>
                        </a:lnSpc>
                        <a:spcAft>
                          <a:spcPts val="1000"/>
                        </a:spcAft>
                      </a:pPr>
                      <a:r>
                        <a:rPr lang="tr-TR" sz="1000" dirty="0">
                          <a:effectLst/>
                        </a:rPr>
                        <a:t>10</a:t>
                      </a:r>
                      <a:endParaRPr lang="tr-TR"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ct val="115000"/>
                        </a:lnSpc>
                        <a:spcAft>
                          <a:spcPts val="1000"/>
                        </a:spcAft>
                      </a:pPr>
                      <a:r>
                        <a:rPr lang="tr-TR" sz="1200" dirty="0">
                          <a:effectLst/>
                        </a:rPr>
                        <a:t>SEÇMELİ ZEKA OYUNLARI</a:t>
                      </a:r>
                      <a:endParaRPr lang="tr-TR" sz="1200" b="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tr-TR" sz="1200" b="0" dirty="0">
                          <a:effectLst/>
                          <a:latin typeface="+mn-lt"/>
                          <a:ea typeface="Times New Roman" panose="02020603050405020304" pitchFamily="18" charset="0"/>
                          <a:cs typeface="Times New Roman" panose="02020603050405020304" pitchFamily="18" charset="0"/>
                        </a:rPr>
                        <a:t>13</a:t>
                      </a:r>
                    </a:p>
                  </a:txBody>
                  <a:tcPr marL="68580" marR="68580" marT="0" marB="0" anchor="ctr"/>
                </a:tc>
                <a:extLst>
                  <a:ext uri="{0D108BD9-81ED-4DB2-BD59-A6C34878D82A}">
                    <a16:rowId xmlns:a16="http://schemas.microsoft.com/office/drawing/2014/main" val="634631089"/>
                  </a:ext>
                </a:extLst>
              </a:tr>
              <a:tr h="288000">
                <a:tc>
                  <a:txBody>
                    <a:bodyPr/>
                    <a:lstStyle/>
                    <a:p>
                      <a:pPr algn="ctr">
                        <a:lnSpc>
                          <a:spcPct val="115000"/>
                        </a:lnSpc>
                        <a:spcAft>
                          <a:spcPts val="1000"/>
                        </a:spcAft>
                      </a:pPr>
                      <a:r>
                        <a:rPr lang="tr-TR" sz="1000" dirty="0">
                          <a:effectLst/>
                        </a:rPr>
                        <a:t>11</a:t>
                      </a:r>
                      <a:endParaRPr lang="tr-TR"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ct val="115000"/>
                        </a:lnSpc>
                        <a:spcAft>
                          <a:spcPts val="1000"/>
                        </a:spcAft>
                      </a:pPr>
                      <a:r>
                        <a:rPr lang="tr-TR" sz="1200" dirty="0">
                          <a:effectLst/>
                        </a:rPr>
                        <a:t>SEÇMELİ YABANCI DİL</a:t>
                      </a:r>
                      <a:endParaRPr lang="tr-TR" sz="1200" b="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tr-TR" sz="1200" b="0" dirty="0">
                          <a:effectLst/>
                          <a:latin typeface="+mn-lt"/>
                          <a:ea typeface="Times New Roman" panose="02020603050405020304" pitchFamily="18" charset="0"/>
                          <a:cs typeface="Times New Roman" panose="02020603050405020304" pitchFamily="18" charset="0"/>
                        </a:rPr>
                        <a:t>40</a:t>
                      </a:r>
                    </a:p>
                  </a:txBody>
                  <a:tcPr marL="68580" marR="68580" marT="0" marB="0" anchor="ctr"/>
                </a:tc>
                <a:extLst>
                  <a:ext uri="{0D108BD9-81ED-4DB2-BD59-A6C34878D82A}">
                    <a16:rowId xmlns:a16="http://schemas.microsoft.com/office/drawing/2014/main" val="967193227"/>
                  </a:ext>
                </a:extLst>
              </a:tr>
              <a:tr h="288000">
                <a:tc>
                  <a:txBody>
                    <a:bodyPr/>
                    <a:lstStyle/>
                    <a:p>
                      <a:pPr algn="ctr">
                        <a:lnSpc>
                          <a:spcPct val="115000"/>
                        </a:lnSpc>
                        <a:spcAft>
                          <a:spcPts val="1000"/>
                        </a:spcAft>
                      </a:pPr>
                      <a:r>
                        <a:rPr lang="tr-TR" sz="1000" dirty="0">
                          <a:effectLst/>
                          <a:latin typeface="Calibri" panose="020F0502020204030204" pitchFamily="34" charset="0"/>
                          <a:ea typeface="Times New Roman" panose="02020603050405020304" pitchFamily="18" charset="0"/>
                          <a:cs typeface="Times New Roman" panose="02020603050405020304" pitchFamily="18" charset="0"/>
                        </a:rPr>
                        <a:t>12</a:t>
                      </a:r>
                    </a:p>
                  </a:txBody>
                  <a:tcPr marL="68580" marR="68580" marT="0" marB="0" anchor="ctr"/>
                </a:tc>
                <a:tc>
                  <a:txBody>
                    <a:bodyPr/>
                    <a:lstStyle/>
                    <a:p>
                      <a:pPr algn="l">
                        <a:lnSpc>
                          <a:spcPct val="115000"/>
                        </a:lnSpc>
                        <a:spcAft>
                          <a:spcPts val="1000"/>
                        </a:spcAft>
                      </a:pPr>
                      <a:r>
                        <a:rPr lang="tr-TR" sz="1200" b="0" dirty="0">
                          <a:effectLst/>
                          <a:latin typeface="+mn-lt"/>
                          <a:ea typeface="Times New Roman" panose="02020603050405020304" pitchFamily="18" charset="0"/>
                          <a:cs typeface="Times New Roman" panose="02020603050405020304" pitchFamily="18" charset="0"/>
                        </a:rPr>
                        <a:t>SEÇMELİ YAZARLIK VE YAZMA BECERİLERİ</a:t>
                      </a:r>
                    </a:p>
                  </a:txBody>
                  <a:tcPr marL="68580" marR="68580" marT="0" marB="0" anchor="ctr"/>
                </a:tc>
                <a:tc>
                  <a:txBody>
                    <a:bodyPr/>
                    <a:lstStyle/>
                    <a:p>
                      <a:pPr algn="ctr">
                        <a:lnSpc>
                          <a:spcPct val="115000"/>
                        </a:lnSpc>
                        <a:spcAft>
                          <a:spcPts val="1000"/>
                        </a:spcAft>
                      </a:pPr>
                      <a:endParaRPr lang="tr-TR" sz="1200" b="0"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90535535"/>
                  </a:ext>
                </a:extLst>
              </a:tr>
            </a:tbl>
          </a:graphicData>
        </a:graphic>
      </p:graphicFrame>
      <p:sp>
        <p:nvSpPr>
          <p:cNvPr id="4" name="Dikdörtgen 3"/>
          <p:cNvSpPr/>
          <p:nvPr/>
        </p:nvSpPr>
        <p:spPr>
          <a:xfrm>
            <a:off x="6638846" y="566904"/>
            <a:ext cx="4007764" cy="646331"/>
          </a:xfrm>
          <a:prstGeom prst="rect">
            <a:avLst/>
          </a:prstGeom>
        </p:spPr>
        <p:txBody>
          <a:bodyPr wrap="none">
            <a:spAutoFit/>
          </a:bodyPr>
          <a:lstStyle/>
          <a:p>
            <a:pPr algn="ctr"/>
            <a:r>
              <a:rPr lang="tr-TR" b="1" dirty="0">
                <a:solidFill>
                  <a:schemeClr val="accent2"/>
                </a:solidFill>
                <a:ea typeface="Times New Roman" panose="02020603050405020304" pitchFamily="18" charset="0"/>
                <a:cs typeface="Times New Roman" panose="02020603050405020304" pitchFamily="18" charset="0"/>
              </a:rPr>
              <a:t>2019-2020 ORTAÖĞRETİM OKULLARI</a:t>
            </a:r>
          </a:p>
          <a:p>
            <a:pPr algn="ctr"/>
            <a:r>
              <a:rPr lang="tr-TR" b="1" dirty="0">
                <a:solidFill>
                  <a:schemeClr val="accent2"/>
                </a:solidFill>
                <a:ea typeface="Times New Roman" panose="02020603050405020304" pitchFamily="18" charset="0"/>
                <a:cs typeface="Times New Roman" panose="02020603050405020304" pitchFamily="18" charset="0"/>
              </a:rPr>
              <a:t>SEÇMELİ DERSLER VE ÖĞRENCİ SAYILARI</a:t>
            </a:r>
          </a:p>
        </p:txBody>
      </p:sp>
      <p:graphicFrame>
        <p:nvGraphicFramePr>
          <p:cNvPr id="5" name="Tablo 4"/>
          <p:cNvGraphicFramePr>
            <a:graphicFrameLocks noGrp="1"/>
          </p:cNvGraphicFramePr>
          <p:nvPr>
            <p:extLst>
              <p:ext uri="{D42A27DB-BD31-4B8C-83A1-F6EECF244321}">
                <p14:modId xmlns:p14="http://schemas.microsoft.com/office/powerpoint/2010/main" val="3807828459"/>
              </p:ext>
            </p:extLst>
          </p:nvPr>
        </p:nvGraphicFramePr>
        <p:xfrm>
          <a:off x="6389471" y="1512595"/>
          <a:ext cx="4320000" cy="2676305"/>
        </p:xfrm>
        <a:graphic>
          <a:graphicData uri="http://schemas.openxmlformats.org/drawingml/2006/table">
            <a:tbl>
              <a:tblPr firstRow="1" firstCol="1" bandRow="1">
                <a:tableStyleId>{93296810-A885-4BE3-A3E7-6D5BEEA58F35}</a:tableStyleId>
              </a:tblPr>
              <a:tblGrid>
                <a:gridCol w="396000">
                  <a:extLst>
                    <a:ext uri="{9D8B030D-6E8A-4147-A177-3AD203B41FA5}">
                      <a16:colId xmlns:a16="http://schemas.microsoft.com/office/drawing/2014/main" val="2174325871"/>
                    </a:ext>
                  </a:extLst>
                </a:gridCol>
                <a:gridCol w="2736000">
                  <a:extLst>
                    <a:ext uri="{9D8B030D-6E8A-4147-A177-3AD203B41FA5}">
                      <a16:colId xmlns:a16="http://schemas.microsoft.com/office/drawing/2014/main" val="1471225300"/>
                    </a:ext>
                  </a:extLst>
                </a:gridCol>
                <a:gridCol w="1188000">
                  <a:extLst>
                    <a:ext uri="{9D8B030D-6E8A-4147-A177-3AD203B41FA5}">
                      <a16:colId xmlns:a16="http://schemas.microsoft.com/office/drawing/2014/main" val="1509688901"/>
                    </a:ext>
                  </a:extLst>
                </a:gridCol>
              </a:tblGrid>
              <a:tr h="324000">
                <a:tc>
                  <a:txBody>
                    <a:bodyPr/>
                    <a:lstStyle/>
                    <a:p>
                      <a:pPr algn="ctr">
                        <a:lnSpc>
                          <a:spcPct val="115000"/>
                        </a:lnSpc>
                        <a:spcAft>
                          <a:spcPts val="1000"/>
                        </a:spcAft>
                      </a:pPr>
                      <a:r>
                        <a:rPr lang="tr-TR" sz="1000" u="none" dirty="0">
                          <a:effectLst/>
                        </a:rPr>
                        <a:t>SIRA NO.</a:t>
                      </a:r>
                      <a:endParaRPr lang="tr-TR" sz="1000" u="none"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tr-TR" sz="1200" u="none" dirty="0">
                          <a:effectLst/>
                        </a:rPr>
                        <a:t>SEÇMELİ DERSLER</a:t>
                      </a:r>
                      <a:endParaRPr lang="tr-TR" sz="1050" u="none"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tr-TR" sz="1200" u="none" dirty="0">
                          <a:effectLst/>
                        </a:rPr>
                        <a:t>ÖĞRENCİ SAYILARI</a:t>
                      </a:r>
                      <a:endParaRPr lang="tr-TR" sz="1050" u="none"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40191908"/>
                  </a:ext>
                </a:extLst>
              </a:tr>
              <a:tr h="252000">
                <a:tc>
                  <a:txBody>
                    <a:bodyPr/>
                    <a:lstStyle/>
                    <a:p>
                      <a:pPr algn="ctr">
                        <a:lnSpc>
                          <a:spcPct val="115000"/>
                        </a:lnSpc>
                        <a:spcAft>
                          <a:spcPts val="1000"/>
                        </a:spcAft>
                      </a:pPr>
                      <a:r>
                        <a:rPr lang="tr-TR" sz="1000" dirty="0">
                          <a:effectLst/>
                        </a:rPr>
                        <a:t>1</a:t>
                      </a:r>
                      <a:endParaRPr lang="tr-TR" sz="100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ct val="115000"/>
                        </a:lnSpc>
                        <a:spcAft>
                          <a:spcPts val="1000"/>
                        </a:spcAft>
                      </a:pPr>
                      <a:r>
                        <a:rPr lang="tr-TR" sz="1200" dirty="0">
                          <a:effectLst/>
                        </a:rPr>
                        <a:t>SEÇMELİ COĞRAFYA</a:t>
                      </a:r>
                      <a:endParaRPr lang="tr-TR" sz="105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endParaRPr lang="tr-TR" sz="1200"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316071858"/>
                  </a:ext>
                </a:extLst>
              </a:tr>
              <a:tr h="252000">
                <a:tc>
                  <a:txBody>
                    <a:bodyPr/>
                    <a:lstStyle/>
                    <a:p>
                      <a:pPr algn="ctr">
                        <a:lnSpc>
                          <a:spcPct val="115000"/>
                        </a:lnSpc>
                        <a:spcAft>
                          <a:spcPts val="1000"/>
                        </a:spcAft>
                      </a:pPr>
                      <a:r>
                        <a:rPr lang="tr-TR" sz="1000" dirty="0">
                          <a:effectLst/>
                          <a:latin typeface="+mn-lt"/>
                          <a:ea typeface="Times New Roman" panose="02020603050405020304" pitchFamily="18" charset="0"/>
                          <a:cs typeface="Times New Roman" panose="02020603050405020304" pitchFamily="18" charset="0"/>
                        </a:rPr>
                        <a:t>2</a:t>
                      </a:r>
                    </a:p>
                  </a:txBody>
                  <a:tcPr marL="68580" marR="68580" marT="0" marB="0" anchor="ctr"/>
                </a:tc>
                <a:tc>
                  <a:txBody>
                    <a:bodyPr/>
                    <a:lstStyle/>
                    <a:p>
                      <a:pPr algn="l">
                        <a:lnSpc>
                          <a:spcPct val="115000"/>
                        </a:lnSpc>
                        <a:spcAft>
                          <a:spcPts val="1000"/>
                        </a:spcAft>
                      </a:pPr>
                      <a:r>
                        <a:rPr lang="tr-TR" sz="1200" dirty="0">
                          <a:effectLst/>
                        </a:rPr>
                        <a:t>SEÇMLİ TÜRK EDEBİYATI</a:t>
                      </a:r>
                      <a:endParaRPr lang="tr-TR" sz="105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endParaRPr lang="tr-TR" sz="1200"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912493007"/>
                  </a:ext>
                </a:extLst>
              </a:tr>
              <a:tr h="252000">
                <a:tc>
                  <a:txBody>
                    <a:bodyPr/>
                    <a:lstStyle/>
                    <a:p>
                      <a:pPr algn="ctr">
                        <a:lnSpc>
                          <a:spcPct val="115000"/>
                        </a:lnSpc>
                        <a:spcAft>
                          <a:spcPts val="1000"/>
                        </a:spcAft>
                      </a:pPr>
                      <a:r>
                        <a:rPr lang="tr-TR" sz="1000" dirty="0">
                          <a:effectLst/>
                          <a:latin typeface="+mn-lt"/>
                          <a:ea typeface="Times New Roman" panose="02020603050405020304" pitchFamily="18" charset="0"/>
                          <a:cs typeface="Times New Roman" panose="02020603050405020304" pitchFamily="18" charset="0"/>
                        </a:rPr>
                        <a:t>3</a:t>
                      </a:r>
                    </a:p>
                  </a:txBody>
                  <a:tcPr marL="68580" marR="68580" marT="0" marB="0" anchor="ctr"/>
                </a:tc>
                <a:tc>
                  <a:txBody>
                    <a:bodyPr/>
                    <a:lstStyle/>
                    <a:p>
                      <a:pPr algn="l">
                        <a:lnSpc>
                          <a:spcPct val="115000"/>
                        </a:lnSpc>
                        <a:spcAft>
                          <a:spcPts val="1000"/>
                        </a:spcAft>
                      </a:pPr>
                      <a:r>
                        <a:rPr lang="tr-TR" sz="1200" dirty="0">
                          <a:effectLst/>
                        </a:rPr>
                        <a:t>SEÇMELİ TARİH</a:t>
                      </a:r>
                      <a:endParaRPr lang="tr-TR" sz="105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endParaRPr lang="tr-TR" sz="1200"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315500625"/>
                  </a:ext>
                </a:extLst>
              </a:tr>
              <a:tr h="252000">
                <a:tc>
                  <a:txBody>
                    <a:bodyPr/>
                    <a:lstStyle/>
                    <a:p>
                      <a:pPr algn="ctr">
                        <a:lnSpc>
                          <a:spcPct val="115000"/>
                        </a:lnSpc>
                        <a:spcAft>
                          <a:spcPts val="1000"/>
                        </a:spcAft>
                      </a:pPr>
                      <a:r>
                        <a:rPr lang="tr-TR" sz="1000" dirty="0">
                          <a:effectLst/>
                          <a:latin typeface="+mn-lt"/>
                          <a:ea typeface="Times New Roman" panose="02020603050405020304" pitchFamily="18" charset="0"/>
                          <a:cs typeface="Times New Roman" panose="02020603050405020304" pitchFamily="18" charset="0"/>
                        </a:rPr>
                        <a:t>4</a:t>
                      </a:r>
                    </a:p>
                  </a:txBody>
                  <a:tcPr marL="68580" marR="68580" marT="0" marB="0" anchor="ctr"/>
                </a:tc>
                <a:tc>
                  <a:txBody>
                    <a:bodyPr/>
                    <a:lstStyle/>
                    <a:p>
                      <a:pPr algn="l">
                        <a:lnSpc>
                          <a:spcPct val="115000"/>
                        </a:lnSpc>
                        <a:spcAft>
                          <a:spcPts val="1000"/>
                        </a:spcAft>
                      </a:pPr>
                      <a:r>
                        <a:rPr lang="tr-TR" sz="1200" dirty="0">
                          <a:effectLst/>
                        </a:rPr>
                        <a:t>SEÇMELİ MATEMATİK</a:t>
                      </a:r>
                      <a:endParaRPr lang="tr-TR" sz="105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endParaRPr lang="tr-TR" sz="1200"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054795915"/>
                  </a:ext>
                </a:extLst>
              </a:tr>
              <a:tr h="252000">
                <a:tc>
                  <a:txBody>
                    <a:bodyPr/>
                    <a:lstStyle/>
                    <a:p>
                      <a:pPr algn="ctr">
                        <a:lnSpc>
                          <a:spcPct val="115000"/>
                        </a:lnSpc>
                        <a:spcAft>
                          <a:spcPts val="1000"/>
                        </a:spcAft>
                      </a:pPr>
                      <a:r>
                        <a:rPr lang="tr-TR" sz="1000" dirty="0">
                          <a:effectLst/>
                          <a:latin typeface="+mn-lt"/>
                          <a:ea typeface="Times New Roman" panose="02020603050405020304" pitchFamily="18" charset="0"/>
                          <a:cs typeface="Times New Roman" panose="02020603050405020304" pitchFamily="18" charset="0"/>
                        </a:rPr>
                        <a:t>5</a:t>
                      </a:r>
                    </a:p>
                  </a:txBody>
                  <a:tcPr marL="68580" marR="68580" marT="0" marB="0" anchor="ctr"/>
                </a:tc>
                <a:tc>
                  <a:txBody>
                    <a:bodyPr/>
                    <a:lstStyle/>
                    <a:p>
                      <a:pPr algn="l">
                        <a:lnSpc>
                          <a:spcPct val="115000"/>
                        </a:lnSpc>
                        <a:spcAft>
                          <a:spcPts val="1000"/>
                        </a:spcAft>
                      </a:pPr>
                      <a:r>
                        <a:rPr lang="tr-TR" sz="1200" dirty="0">
                          <a:effectLst/>
                        </a:rPr>
                        <a:t>SEÇMELİ SOSYAL ETKİNLİK</a:t>
                      </a:r>
                      <a:endParaRPr lang="tr-TR" sz="105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endParaRPr lang="tr-TR" sz="1200"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159997201"/>
                  </a:ext>
                </a:extLst>
              </a:tr>
              <a:tr h="252000">
                <a:tc>
                  <a:txBody>
                    <a:bodyPr/>
                    <a:lstStyle/>
                    <a:p>
                      <a:pPr algn="ctr">
                        <a:lnSpc>
                          <a:spcPct val="115000"/>
                        </a:lnSpc>
                        <a:spcAft>
                          <a:spcPts val="1000"/>
                        </a:spcAft>
                      </a:pPr>
                      <a:r>
                        <a:rPr lang="tr-TR" sz="1000" dirty="0">
                          <a:effectLst/>
                          <a:latin typeface="+mn-lt"/>
                          <a:ea typeface="Times New Roman" panose="02020603050405020304" pitchFamily="18" charset="0"/>
                          <a:cs typeface="Times New Roman" panose="02020603050405020304" pitchFamily="18" charset="0"/>
                        </a:rPr>
                        <a:t>6</a:t>
                      </a:r>
                    </a:p>
                  </a:txBody>
                  <a:tcPr marL="68580" marR="68580" marT="0" marB="0" anchor="ctr"/>
                </a:tc>
                <a:tc>
                  <a:txBody>
                    <a:bodyPr/>
                    <a:lstStyle/>
                    <a:p>
                      <a:pPr algn="l">
                        <a:lnSpc>
                          <a:spcPct val="115000"/>
                        </a:lnSpc>
                        <a:spcAft>
                          <a:spcPts val="1000"/>
                        </a:spcAft>
                      </a:pPr>
                      <a:r>
                        <a:rPr lang="tr-TR" sz="1200" dirty="0">
                          <a:effectLst/>
                        </a:rPr>
                        <a:t>SEÇMELİ TEMEL DİNİ BİLGİLER</a:t>
                      </a:r>
                      <a:endParaRPr lang="tr-TR" sz="105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endParaRPr lang="tr-TR" sz="1200"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946264706"/>
                  </a:ext>
                </a:extLst>
              </a:tr>
              <a:tr h="252000">
                <a:tc>
                  <a:txBody>
                    <a:bodyPr/>
                    <a:lstStyle/>
                    <a:p>
                      <a:pPr algn="ctr">
                        <a:lnSpc>
                          <a:spcPct val="115000"/>
                        </a:lnSpc>
                        <a:spcAft>
                          <a:spcPts val="1000"/>
                        </a:spcAft>
                      </a:pPr>
                      <a:r>
                        <a:rPr lang="tr-TR" sz="1000" dirty="0">
                          <a:effectLst/>
                          <a:latin typeface="+mn-lt"/>
                          <a:ea typeface="Times New Roman" panose="02020603050405020304" pitchFamily="18" charset="0"/>
                          <a:cs typeface="Times New Roman" panose="02020603050405020304" pitchFamily="18" charset="0"/>
                        </a:rPr>
                        <a:t>7</a:t>
                      </a:r>
                    </a:p>
                  </a:txBody>
                  <a:tcPr marL="68580" marR="68580" marT="0" marB="0" anchor="ctr"/>
                </a:tc>
                <a:tc>
                  <a:txBody>
                    <a:bodyPr/>
                    <a:lstStyle/>
                    <a:p>
                      <a:pPr algn="l">
                        <a:lnSpc>
                          <a:spcPct val="115000"/>
                        </a:lnSpc>
                        <a:spcAft>
                          <a:spcPts val="1000"/>
                        </a:spcAft>
                      </a:pPr>
                      <a:r>
                        <a:rPr lang="tr-TR" sz="1200" dirty="0">
                          <a:effectLst/>
                        </a:rPr>
                        <a:t>SEÇMELİ HZ. MUHAMMED’İN HAYATI</a:t>
                      </a:r>
                      <a:endParaRPr lang="tr-TR" sz="105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endParaRPr lang="tr-TR" sz="1200"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590751206"/>
                  </a:ext>
                </a:extLst>
              </a:tr>
              <a:tr h="252000">
                <a:tc>
                  <a:txBody>
                    <a:bodyPr/>
                    <a:lstStyle/>
                    <a:p>
                      <a:pPr algn="ctr">
                        <a:lnSpc>
                          <a:spcPct val="115000"/>
                        </a:lnSpc>
                        <a:spcAft>
                          <a:spcPts val="1000"/>
                        </a:spcAft>
                      </a:pPr>
                      <a:r>
                        <a:rPr lang="tr-TR" sz="1000" dirty="0">
                          <a:effectLst/>
                          <a:latin typeface="+mn-lt"/>
                          <a:ea typeface="Times New Roman" panose="02020603050405020304" pitchFamily="18" charset="0"/>
                          <a:cs typeface="Times New Roman" panose="02020603050405020304" pitchFamily="18" charset="0"/>
                        </a:rPr>
                        <a:t>8</a:t>
                      </a:r>
                    </a:p>
                  </a:txBody>
                  <a:tcPr marL="68580" marR="68580" marT="0" marB="0" anchor="ctr"/>
                </a:tc>
                <a:tc>
                  <a:txBody>
                    <a:bodyPr/>
                    <a:lstStyle/>
                    <a:p>
                      <a:pPr algn="l">
                        <a:lnSpc>
                          <a:spcPct val="115000"/>
                        </a:lnSpc>
                        <a:spcAft>
                          <a:spcPts val="1000"/>
                        </a:spcAft>
                      </a:pPr>
                      <a:r>
                        <a:rPr lang="tr-TR" sz="1200" dirty="0">
                          <a:effectLst/>
                          <a:latin typeface="+mn-lt"/>
                          <a:ea typeface="Times New Roman" panose="02020603050405020304" pitchFamily="18" charset="0"/>
                          <a:cs typeface="Times New Roman" panose="02020603050405020304" pitchFamily="18" charset="0"/>
                        </a:rPr>
                        <a:t>SEÇMELİ BEDEN</a:t>
                      </a:r>
                      <a:r>
                        <a:rPr lang="tr-TR" sz="1200" baseline="0" dirty="0">
                          <a:effectLst/>
                          <a:latin typeface="+mn-lt"/>
                          <a:ea typeface="Times New Roman" panose="02020603050405020304" pitchFamily="18" charset="0"/>
                          <a:cs typeface="Times New Roman" panose="02020603050405020304" pitchFamily="18" charset="0"/>
                        </a:rPr>
                        <a:t> EĞİTİMİ</a:t>
                      </a:r>
                      <a:endParaRPr lang="tr-TR" sz="120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endParaRPr lang="tr-TR" sz="1200"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291987447"/>
                  </a:ext>
                </a:extLst>
              </a:tr>
              <a:tr h="252000">
                <a:tc>
                  <a:txBody>
                    <a:bodyPr/>
                    <a:lstStyle/>
                    <a:p>
                      <a:pPr algn="ctr">
                        <a:lnSpc>
                          <a:spcPct val="115000"/>
                        </a:lnSpc>
                        <a:spcAft>
                          <a:spcPts val="1000"/>
                        </a:spcAft>
                      </a:pPr>
                      <a:r>
                        <a:rPr lang="tr-TR" sz="1000" dirty="0">
                          <a:effectLst/>
                          <a:latin typeface="+mn-lt"/>
                          <a:ea typeface="Times New Roman" panose="02020603050405020304" pitchFamily="18" charset="0"/>
                          <a:cs typeface="Times New Roman" panose="02020603050405020304" pitchFamily="18" charset="0"/>
                        </a:rPr>
                        <a:t>9</a:t>
                      </a:r>
                    </a:p>
                  </a:txBody>
                  <a:tcPr marL="68580" marR="68580" marT="0" marB="0" anchor="ctr"/>
                </a:tc>
                <a:tc>
                  <a:txBody>
                    <a:bodyPr/>
                    <a:lstStyle/>
                    <a:p>
                      <a:pPr algn="l">
                        <a:lnSpc>
                          <a:spcPct val="115000"/>
                        </a:lnSpc>
                        <a:spcAft>
                          <a:spcPts val="1000"/>
                        </a:spcAft>
                      </a:pPr>
                      <a:r>
                        <a:rPr lang="tr-TR" sz="1200" dirty="0">
                          <a:effectLst/>
                          <a:latin typeface="+mn-lt"/>
                          <a:ea typeface="Times New Roman" panose="02020603050405020304" pitchFamily="18" charset="0"/>
                          <a:cs typeface="Times New Roman" panose="02020603050405020304" pitchFamily="18" charset="0"/>
                        </a:rPr>
                        <a:t>SEÇMELİ ÇAĞDAŞ TÜRK VE DÜNYA TARİHİ</a:t>
                      </a:r>
                    </a:p>
                  </a:txBody>
                  <a:tcPr marL="68580" marR="68580" marT="0" marB="0" anchor="ctr"/>
                </a:tc>
                <a:tc>
                  <a:txBody>
                    <a:bodyPr/>
                    <a:lstStyle/>
                    <a:p>
                      <a:pPr algn="ctr">
                        <a:lnSpc>
                          <a:spcPct val="115000"/>
                        </a:lnSpc>
                        <a:spcAft>
                          <a:spcPts val="1000"/>
                        </a:spcAft>
                      </a:pPr>
                      <a:endParaRPr lang="tr-TR" sz="1200"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036316471"/>
                  </a:ext>
                </a:extLst>
              </a:tr>
            </a:tbl>
          </a:graphicData>
        </a:graphic>
      </p:graphicFrame>
    </p:spTree>
    <p:extLst>
      <p:ext uri="{BB962C8B-B14F-4D97-AF65-F5344CB8AC3E}">
        <p14:creationId xmlns:p14="http://schemas.microsoft.com/office/powerpoint/2010/main" val="83516968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86101" y="567318"/>
            <a:ext cx="4007764" cy="646331"/>
          </a:xfrm>
          <a:prstGeom prst="rect">
            <a:avLst/>
          </a:prstGeom>
        </p:spPr>
        <p:txBody>
          <a:bodyPr wrap="none">
            <a:spAutoFit/>
          </a:bodyPr>
          <a:lstStyle/>
          <a:p>
            <a:pPr algn="ctr"/>
            <a:r>
              <a:rPr lang="tr-TR" b="1" dirty="0">
                <a:solidFill>
                  <a:schemeClr val="accent2"/>
                </a:solidFill>
                <a:ea typeface="Times New Roman" panose="02020603050405020304" pitchFamily="18" charset="0"/>
                <a:cs typeface="Times New Roman" panose="02020603050405020304" pitchFamily="18" charset="0"/>
              </a:rPr>
              <a:t>2021-2022 TEMEL EĞİTİM OKULLARI</a:t>
            </a:r>
          </a:p>
          <a:p>
            <a:pPr algn="ctr"/>
            <a:r>
              <a:rPr lang="tr-TR" b="1" dirty="0">
                <a:solidFill>
                  <a:schemeClr val="accent2"/>
                </a:solidFill>
                <a:ea typeface="Times New Roman" panose="02020603050405020304" pitchFamily="18" charset="0"/>
                <a:cs typeface="Times New Roman" panose="02020603050405020304" pitchFamily="18" charset="0"/>
              </a:rPr>
              <a:t>SEÇMELİ DERSLER VE ÖĞRENCİ SAYILARI</a:t>
            </a:r>
          </a:p>
        </p:txBody>
      </p:sp>
      <p:graphicFrame>
        <p:nvGraphicFramePr>
          <p:cNvPr id="3" name="Tablo 2"/>
          <p:cNvGraphicFramePr>
            <a:graphicFrameLocks noGrp="1"/>
          </p:cNvGraphicFramePr>
          <p:nvPr>
            <p:extLst>
              <p:ext uri="{D42A27DB-BD31-4B8C-83A1-F6EECF244321}">
                <p14:modId xmlns:p14="http://schemas.microsoft.com/office/powerpoint/2010/main" val="1420826342"/>
              </p:ext>
            </p:extLst>
          </p:nvPr>
        </p:nvGraphicFramePr>
        <p:xfrm>
          <a:off x="889518" y="1523991"/>
          <a:ext cx="4356000" cy="3696610"/>
        </p:xfrm>
        <a:graphic>
          <a:graphicData uri="http://schemas.openxmlformats.org/drawingml/2006/table">
            <a:tbl>
              <a:tblPr firstRow="1" firstCol="1" bandRow="1">
                <a:tableStyleId>{F5AB1C69-6EDB-4FF4-983F-18BD219EF322}</a:tableStyleId>
              </a:tblPr>
              <a:tblGrid>
                <a:gridCol w="396000">
                  <a:extLst>
                    <a:ext uri="{9D8B030D-6E8A-4147-A177-3AD203B41FA5}">
                      <a16:colId xmlns:a16="http://schemas.microsoft.com/office/drawing/2014/main" val="2187405003"/>
                    </a:ext>
                  </a:extLst>
                </a:gridCol>
                <a:gridCol w="2700000">
                  <a:extLst>
                    <a:ext uri="{9D8B030D-6E8A-4147-A177-3AD203B41FA5}">
                      <a16:colId xmlns:a16="http://schemas.microsoft.com/office/drawing/2014/main" val="2256349612"/>
                    </a:ext>
                  </a:extLst>
                </a:gridCol>
                <a:gridCol w="1260000">
                  <a:extLst>
                    <a:ext uri="{9D8B030D-6E8A-4147-A177-3AD203B41FA5}">
                      <a16:colId xmlns:a16="http://schemas.microsoft.com/office/drawing/2014/main" val="1813858614"/>
                    </a:ext>
                  </a:extLst>
                </a:gridCol>
              </a:tblGrid>
              <a:tr h="324000">
                <a:tc>
                  <a:txBody>
                    <a:bodyPr/>
                    <a:lstStyle/>
                    <a:p>
                      <a:pPr algn="ctr">
                        <a:lnSpc>
                          <a:spcPct val="115000"/>
                        </a:lnSpc>
                        <a:spcAft>
                          <a:spcPts val="1000"/>
                        </a:spcAft>
                      </a:pPr>
                      <a:r>
                        <a:rPr lang="tr-TR" sz="1000" u="none" dirty="0">
                          <a:effectLst/>
                        </a:rPr>
                        <a:t>SIRA NO</a:t>
                      </a:r>
                      <a:endParaRPr lang="tr-TR" sz="1000" u="none"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tr-TR" sz="1200" u="none" dirty="0">
                          <a:effectLst/>
                        </a:rPr>
                        <a:t>SEÇMELİ DERSLER</a:t>
                      </a:r>
                      <a:endParaRPr lang="tr-TR" sz="1050" u="none"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tr-TR" sz="1200" u="none" dirty="0">
                          <a:effectLst/>
                        </a:rPr>
                        <a:t>ÖĞRENCİ SAYILARI</a:t>
                      </a:r>
                      <a:endParaRPr lang="tr-TR" sz="1050" u="none"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917638621"/>
                  </a:ext>
                </a:extLst>
              </a:tr>
              <a:tr h="288000">
                <a:tc>
                  <a:txBody>
                    <a:bodyPr/>
                    <a:lstStyle/>
                    <a:p>
                      <a:pPr algn="ctr">
                        <a:lnSpc>
                          <a:spcPct val="115000"/>
                        </a:lnSpc>
                        <a:spcAft>
                          <a:spcPts val="1000"/>
                        </a:spcAft>
                      </a:pPr>
                      <a:r>
                        <a:rPr lang="tr-TR" sz="1000" dirty="0">
                          <a:effectLst/>
                        </a:rPr>
                        <a:t>1</a:t>
                      </a:r>
                      <a:endParaRPr lang="tr-TR"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tr-TR" sz="1200" dirty="0">
                          <a:effectLst/>
                        </a:rPr>
                        <a:t>SEÇMELİ BİLİM UYGULAMALARI</a:t>
                      </a:r>
                      <a:endParaRPr lang="tr-TR" sz="1050" b="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tr-TR" sz="1200" b="0" dirty="0">
                          <a:effectLst/>
                          <a:latin typeface="+mn-lt"/>
                          <a:ea typeface="Times New Roman" panose="02020603050405020304" pitchFamily="18" charset="0"/>
                          <a:cs typeface="Times New Roman" panose="02020603050405020304" pitchFamily="18" charset="0"/>
                        </a:rPr>
                        <a:t>9</a:t>
                      </a:r>
                    </a:p>
                  </a:txBody>
                  <a:tcPr marL="68580" marR="68580" marT="0" marB="0" anchor="ctr"/>
                </a:tc>
                <a:extLst>
                  <a:ext uri="{0D108BD9-81ED-4DB2-BD59-A6C34878D82A}">
                    <a16:rowId xmlns:a16="http://schemas.microsoft.com/office/drawing/2014/main" val="1235822757"/>
                  </a:ext>
                </a:extLst>
              </a:tr>
              <a:tr h="288000">
                <a:tc>
                  <a:txBody>
                    <a:bodyPr/>
                    <a:lstStyle/>
                    <a:p>
                      <a:pPr algn="ctr">
                        <a:lnSpc>
                          <a:spcPct val="115000"/>
                        </a:lnSpc>
                        <a:spcAft>
                          <a:spcPts val="1000"/>
                        </a:spcAft>
                      </a:pPr>
                      <a:r>
                        <a:rPr lang="tr-TR" sz="1000" dirty="0">
                          <a:effectLst/>
                        </a:rPr>
                        <a:t>4</a:t>
                      </a:r>
                      <a:endParaRPr lang="tr-TR"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tr-TR" sz="1200" dirty="0">
                          <a:effectLst/>
                        </a:rPr>
                        <a:t>SEÇMELİ DRAMA</a:t>
                      </a:r>
                      <a:endParaRPr lang="tr-TR" sz="1050" b="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endParaRPr lang="tr-TR" sz="1200" b="0"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83986890"/>
                  </a:ext>
                </a:extLst>
              </a:tr>
              <a:tr h="288000">
                <a:tc>
                  <a:txBody>
                    <a:bodyPr/>
                    <a:lstStyle/>
                    <a:p>
                      <a:pPr algn="ctr">
                        <a:lnSpc>
                          <a:spcPct val="115000"/>
                        </a:lnSpc>
                        <a:spcAft>
                          <a:spcPts val="1000"/>
                        </a:spcAft>
                      </a:pPr>
                      <a:r>
                        <a:rPr lang="tr-TR" sz="1000" dirty="0">
                          <a:effectLst/>
                        </a:rPr>
                        <a:t>5</a:t>
                      </a:r>
                      <a:endParaRPr lang="tr-TR"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tr-TR" sz="1200" dirty="0">
                          <a:effectLst/>
                        </a:rPr>
                        <a:t>SEÇMELİ DÜŞÜNCE EĞİTİMİ</a:t>
                      </a:r>
                      <a:endParaRPr lang="tr-TR" sz="1050" b="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endParaRPr lang="tr-TR" sz="1200" b="0"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279529016"/>
                  </a:ext>
                </a:extLst>
              </a:tr>
              <a:tr h="288000">
                <a:tc>
                  <a:txBody>
                    <a:bodyPr/>
                    <a:lstStyle/>
                    <a:p>
                      <a:pPr algn="ctr">
                        <a:lnSpc>
                          <a:spcPct val="115000"/>
                        </a:lnSpc>
                        <a:spcAft>
                          <a:spcPts val="1000"/>
                        </a:spcAft>
                      </a:pPr>
                      <a:r>
                        <a:rPr lang="tr-TR" sz="1000" dirty="0">
                          <a:effectLst/>
                        </a:rPr>
                        <a:t>6</a:t>
                      </a:r>
                      <a:endParaRPr lang="tr-TR"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tr-TR" sz="1200" dirty="0">
                          <a:effectLst/>
                        </a:rPr>
                        <a:t>SEÇMELİ HUKUK VE</a:t>
                      </a:r>
                      <a:r>
                        <a:rPr lang="tr-TR" sz="1200" baseline="0" dirty="0">
                          <a:effectLst/>
                        </a:rPr>
                        <a:t> ADALET</a:t>
                      </a:r>
                      <a:endParaRPr lang="tr-TR" sz="1050" b="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endParaRPr lang="tr-TR" sz="1200" b="0"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149375228"/>
                  </a:ext>
                </a:extLst>
              </a:tr>
              <a:tr h="288000">
                <a:tc>
                  <a:txBody>
                    <a:bodyPr/>
                    <a:lstStyle/>
                    <a:p>
                      <a:pPr algn="ctr">
                        <a:lnSpc>
                          <a:spcPct val="115000"/>
                        </a:lnSpc>
                        <a:spcAft>
                          <a:spcPts val="1000"/>
                        </a:spcAft>
                      </a:pPr>
                      <a:r>
                        <a:rPr lang="tr-TR" sz="1000" dirty="0">
                          <a:effectLst/>
                        </a:rPr>
                        <a:t>7</a:t>
                      </a:r>
                      <a:endParaRPr lang="tr-TR"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tr-TR" sz="1200" dirty="0">
                          <a:effectLst/>
                        </a:rPr>
                        <a:t>SEÇMELİ MATEMATİK UYGULAMALARI</a:t>
                      </a:r>
                    </a:p>
                  </a:txBody>
                  <a:tcPr marL="68580" marR="68580" marT="0" marB="0" anchor="ctr"/>
                </a:tc>
                <a:tc>
                  <a:txBody>
                    <a:bodyPr/>
                    <a:lstStyle/>
                    <a:p>
                      <a:pPr algn="ctr">
                        <a:lnSpc>
                          <a:spcPct val="115000"/>
                        </a:lnSpc>
                        <a:spcAft>
                          <a:spcPts val="1000"/>
                        </a:spcAft>
                      </a:pPr>
                      <a:r>
                        <a:rPr lang="tr-TR" sz="1200" b="0" dirty="0">
                          <a:effectLst/>
                          <a:latin typeface="+mn-lt"/>
                          <a:ea typeface="Times New Roman" panose="02020603050405020304" pitchFamily="18" charset="0"/>
                          <a:cs typeface="Times New Roman" panose="02020603050405020304" pitchFamily="18" charset="0"/>
                        </a:rPr>
                        <a:t>49</a:t>
                      </a:r>
                    </a:p>
                  </a:txBody>
                  <a:tcPr marL="68580" marR="68580" marT="0" marB="0" anchor="ctr"/>
                </a:tc>
                <a:extLst>
                  <a:ext uri="{0D108BD9-81ED-4DB2-BD59-A6C34878D82A}">
                    <a16:rowId xmlns:a16="http://schemas.microsoft.com/office/drawing/2014/main" val="4075596274"/>
                  </a:ext>
                </a:extLst>
              </a:tr>
              <a:tr h="288000">
                <a:tc>
                  <a:txBody>
                    <a:bodyPr/>
                    <a:lstStyle/>
                    <a:p>
                      <a:pPr algn="ctr">
                        <a:lnSpc>
                          <a:spcPct val="115000"/>
                        </a:lnSpc>
                        <a:spcAft>
                          <a:spcPts val="1000"/>
                        </a:spcAft>
                      </a:pPr>
                      <a:r>
                        <a:rPr lang="tr-TR" sz="1000" dirty="0">
                          <a:effectLst/>
                        </a:rPr>
                        <a:t>8</a:t>
                      </a:r>
                      <a:endParaRPr lang="tr-TR"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tr-TR" sz="1200" dirty="0">
                          <a:effectLst/>
                        </a:rPr>
                        <a:t>SEÇMELİ KUR’AN-I KERİM</a:t>
                      </a:r>
                      <a:endParaRPr lang="tr-TR" sz="1050" b="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endParaRPr lang="tr-TR" sz="1200" b="0"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580910577"/>
                  </a:ext>
                </a:extLst>
              </a:tr>
              <a:tr h="288000">
                <a:tc>
                  <a:txBody>
                    <a:bodyPr/>
                    <a:lstStyle/>
                    <a:p>
                      <a:pPr algn="ctr">
                        <a:lnSpc>
                          <a:spcPct val="115000"/>
                        </a:lnSpc>
                        <a:spcAft>
                          <a:spcPts val="1000"/>
                        </a:spcAft>
                      </a:pPr>
                      <a:r>
                        <a:rPr lang="tr-TR" sz="1000" dirty="0">
                          <a:effectLst/>
                        </a:rPr>
                        <a:t>9</a:t>
                      </a:r>
                      <a:endParaRPr lang="tr-TR"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tr-TR" sz="1200" dirty="0">
                          <a:effectLst/>
                        </a:rPr>
                        <a:t>SEÇMELLİ HALK KÜLTÜRÜ</a:t>
                      </a:r>
                      <a:endParaRPr lang="tr-TR" sz="1050" b="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endParaRPr lang="tr-TR" sz="1200" b="0"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174149083"/>
                  </a:ext>
                </a:extLst>
              </a:tr>
              <a:tr h="288000">
                <a:tc>
                  <a:txBody>
                    <a:bodyPr/>
                    <a:lstStyle/>
                    <a:p>
                      <a:pPr algn="ctr">
                        <a:lnSpc>
                          <a:spcPct val="115000"/>
                        </a:lnSpc>
                        <a:spcAft>
                          <a:spcPts val="1000"/>
                        </a:spcAft>
                      </a:pPr>
                      <a:r>
                        <a:rPr lang="tr-TR" sz="1000" dirty="0">
                          <a:effectLst/>
                        </a:rPr>
                        <a:t>10</a:t>
                      </a:r>
                      <a:endParaRPr lang="tr-TR"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tr-TR" sz="1200" dirty="0">
                          <a:effectLst/>
                        </a:rPr>
                        <a:t>SEÇMELİ PEYGAMBER EFENDİMİZİN HAYATI</a:t>
                      </a:r>
                      <a:endParaRPr lang="tr-TR" sz="1050" b="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endParaRPr lang="tr-TR" sz="1200" b="0"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634631089"/>
                  </a:ext>
                </a:extLst>
              </a:tr>
              <a:tr h="288000">
                <a:tc>
                  <a:txBody>
                    <a:bodyPr/>
                    <a:lstStyle/>
                    <a:p>
                      <a:pPr algn="ctr">
                        <a:lnSpc>
                          <a:spcPct val="115000"/>
                        </a:lnSpc>
                        <a:spcAft>
                          <a:spcPts val="1000"/>
                        </a:spcAft>
                      </a:pPr>
                      <a:r>
                        <a:rPr lang="tr-TR" sz="1000" dirty="0">
                          <a:effectLst/>
                        </a:rPr>
                        <a:t>11</a:t>
                      </a:r>
                      <a:endParaRPr lang="tr-TR"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tr-TR" sz="1200" dirty="0">
                          <a:effectLst/>
                        </a:rPr>
                        <a:t>SEÇMELİ SPOR VE FİZİKİ ETKİNLİKLER</a:t>
                      </a:r>
                      <a:endParaRPr lang="tr-TR" sz="1050" b="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tr-TR" sz="1200" b="0" dirty="0">
                          <a:effectLst/>
                          <a:latin typeface="+mn-lt"/>
                          <a:ea typeface="Times New Roman" panose="02020603050405020304" pitchFamily="18" charset="0"/>
                          <a:cs typeface="Times New Roman" panose="02020603050405020304" pitchFamily="18" charset="0"/>
                        </a:rPr>
                        <a:t>26</a:t>
                      </a:r>
                    </a:p>
                  </a:txBody>
                  <a:tcPr marL="68580" marR="68580" marT="0" marB="0" anchor="ctr"/>
                </a:tc>
                <a:extLst>
                  <a:ext uri="{0D108BD9-81ED-4DB2-BD59-A6C34878D82A}">
                    <a16:rowId xmlns:a16="http://schemas.microsoft.com/office/drawing/2014/main" val="967193227"/>
                  </a:ext>
                </a:extLst>
              </a:tr>
              <a:tr h="288000">
                <a:tc>
                  <a:txBody>
                    <a:bodyPr/>
                    <a:lstStyle/>
                    <a:p>
                      <a:pPr algn="ctr">
                        <a:lnSpc>
                          <a:spcPct val="115000"/>
                        </a:lnSpc>
                        <a:spcAft>
                          <a:spcPts val="1000"/>
                        </a:spcAft>
                      </a:pPr>
                      <a:r>
                        <a:rPr lang="tr-TR" sz="1000" dirty="0">
                          <a:effectLst/>
                        </a:rPr>
                        <a:t>12</a:t>
                      </a:r>
                      <a:endParaRPr lang="tr-TR"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tr-TR" sz="1200" dirty="0">
                          <a:effectLst/>
                        </a:rPr>
                        <a:t>SEÇMELİ TEMEL DİNİ BİLGİLER</a:t>
                      </a:r>
                      <a:endParaRPr lang="tr-TR" sz="1050" b="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tr-TR" sz="1200" b="0" dirty="0">
                          <a:effectLst/>
                          <a:latin typeface="+mn-lt"/>
                          <a:ea typeface="Times New Roman" panose="02020603050405020304" pitchFamily="18" charset="0"/>
                          <a:cs typeface="Times New Roman" panose="02020603050405020304" pitchFamily="18" charset="0"/>
                        </a:rPr>
                        <a:t>14</a:t>
                      </a:r>
                    </a:p>
                  </a:txBody>
                  <a:tcPr marL="68580" marR="68580" marT="0" marB="0" anchor="ctr"/>
                </a:tc>
                <a:extLst>
                  <a:ext uri="{0D108BD9-81ED-4DB2-BD59-A6C34878D82A}">
                    <a16:rowId xmlns:a16="http://schemas.microsoft.com/office/drawing/2014/main" val="3225705302"/>
                  </a:ext>
                </a:extLst>
              </a:tr>
              <a:tr h="288000">
                <a:tc>
                  <a:txBody>
                    <a:bodyPr/>
                    <a:lstStyle/>
                    <a:p>
                      <a:pPr algn="ctr">
                        <a:lnSpc>
                          <a:spcPct val="115000"/>
                        </a:lnSpc>
                        <a:spcAft>
                          <a:spcPts val="1000"/>
                        </a:spcAft>
                      </a:pPr>
                      <a:r>
                        <a:rPr lang="tr-TR" sz="1000" dirty="0">
                          <a:effectLst/>
                        </a:rPr>
                        <a:t>13</a:t>
                      </a:r>
                      <a:endParaRPr lang="tr-TR"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tr-TR" sz="1200" dirty="0">
                          <a:effectLst/>
                        </a:rPr>
                        <a:t>SEÇMELİ YABANCI DİL</a:t>
                      </a:r>
                      <a:endParaRPr lang="tr-TR" sz="1050" b="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tr-TR" sz="1200" b="0" dirty="0">
                          <a:effectLst/>
                          <a:latin typeface="+mn-lt"/>
                          <a:ea typeface="Times New Roman" panose="02020603050405020304" pitchFamily="18" charset="0"/>
                          <a:cs typeface="Times New Roman" panose="02020603050405020304" pitchFamily="18" charset="0"/>
                        </a:rPr>
                        <a:t>49</a:t>
                      </a:r>
                    </a:p>
                  </a:txBody>
                  <a:tcPr marL="68580" marR="68580" marT="0" marB="0" anchor="ctr"/>
                </a:tc>
                <a:extLst>
                  <a:ext uri="{0D108BD9-81ED-4DB2-BD59-A6C34878D82A}">
                    <a16:rowId xmlns:a16="http://schemas.microsoft.com/office/drawing/2014/main" val="1259945031"/>
                  </a:ext>
                </a:extLst>
              </a:tr>
            </a:tbl>
          </a:graphicData>
        </a:graphic>
      </p:graphicFrame>
      <p:sp>
        <p:nvSpPr>
          <p:cNvPr id="4" name="Dikdörtgen 3"/>
          <p:cNvSpPr/>
          <p:nvPr/>
        </p:nvSpPr>
        <p:spPr>
          <a:xfrm>
            <a:off x="6638846" y="566904"/>
            <a:ext cx="4007764" cy="646331"/>
          </a:xfrm>
          <a:prstGeom prst="rect">
            <a:avLst/>
          </a:prstGeom>
        </p:spPr>
        <p:txBody>
          <a:bodyPr wrap="none">
            <a:spAutoFit/>
          </a:bodyPr>
          <a:lstStyle/>
          <a:p>
            <a:pPr algn="ctr"/>
            <a:r>
              <a:rPr lang="tr-TR" b="1" dirty="0">
                <a:solidFill>
                  <a:schemeClr val="accent2"/>
                </a:solidFill>
                <a:ea typeface="Times New Roman" panose="02020603050405020304" pitchFamily="18" charset="0"/>
                <a:cs typeface="Times New Roman" panose="02020603050405020304" pitchFamily="18" charset="0"/>
              </a:rPr>
              <a:t>2020-2021 ORTAÖĞRETİM OKULLARI</a:t>
            </a:r>
          </a:p>
          <a:p>
            <a:pPr algn="ctr"/>
            <a:r>
              <a:rPr lang="tr-TR" b="1" dirty="0">
                <a:solidFill>
                  <a:schemeClr val="accent2"/>
                </a:solidFill>
                <a:ea typeface="Times New Roman" panose="02020603050405020304" pitchFamily="18" charset="0"/>
                <a:cs typeface="Times New Roman" panose="02020603050405020304" pitchFamily="18" charset="0"/>
              </a:rPr>
              <a:t>SEÇMELİ DERSLER VE ÖĞRENCİ SAYILARI</a:t>
            </a:r>
          </a:p>
        </p:txBody>
      </p:sp>
      <p:graphicFrame>
        <p:nvGraphicFramePr>
          <p:cNvPr id="5" name="Tablo 4"/>
          <p:cNvGraphicFramePr>
            <a:graphicFrameLocks noGrp="1"/>
          </p:cNvGraphicFramePr>
          <p:nvPr>
            <p:extLst>
              <p:ext uri="{D42A27DB-BD31-4B8C-83A1-F6EECF244321}">
                <p14:modId xmlns:p14="http://schemas.microsoft.com/office/powerpoint/2010/main" val="1497594206"/>
              </p:ext>
            </p:extLst>
          </p:nvPr>
        </p:nvGraphicFramePr>
        <p:xfrm>
          <a:off x="6389471" y="1512595"/>
          <a:ext cx="4320000" cy="3432305"/>
        </p:xfrm>
        <a:graphic>
          <a:graphicData uri="http://schemas.openxmlformats.org/drawingml/2006/table">
            <a:tbl>
              <a:tblPr firstRow="1" firstCol="1" bandRow="1">
                <a:tableStyleId>{7DF18680-E054-41AD-8BC1-D1AEF772440D}</a:tableStyleId>
              </a:tblPr>
              <a:tblGrid>
                <a:gridCol w="396000">
                  <a:extLst>
                    <a:ext uri="{9D8B030D-6E8A-4147-A177-3AD203B41FA5}">
                      <a16:colId xmlns:a16="http://schemas.microsoft.com/office/drawing/2014/main" val="2174325871"/>
                    </a:ext>
                  </a:extLst>
                </a:gridCol>
                <a:gridCol w="2736000">
                  <a:extLst>
                    <a:ext uri="{9D8B030D-6E8A-4147-A177-3AD203B41FA5}">
                      <a16:colId xmlns:a16="http://schemas.microsoft.com/office/drawing/2014/main" val="1471225300"/>
                    </a:ext>
                  </a:extLst>
                </a:gridCol>
                <a:gridCol w="1188000">
                  <a:extLst>
                    <a:ext uri="{9D8B030D-6E8A-4147-A177-3AD203B41FA5}">
                      <a16:colId xmlns:a16="http://schemas.microsoft.com/office/drawing/2014/main" val="1509688901"/>
                    </a:ext>
                  </a:extLst>
                </a:gridCol>
              </a:tblGrid>
              <a:tr h="324000">
                <a:tc>
                  <a:txBody>
                    <a:bodyPr/>
                    <a:lstStyle/>
                    <a:p>
                      <a:pPr algn="ctr">
                        <a:lnSpc>
                          <a:spcPct val="115000"/>
                        </a:lnSpc>
                        <a:spcAft>
                          <a:spcPts val="1000"/>
                        </a:spcAft>
                      </a:pPr>
                      <a:r>
                        <a:rPr lang="tr-TR" sz="1000" u="none" dirty="0">
                          <a:effectLst/>
                        </a:rPr>
                        <a:t>SIRA NO.</a:t>
                      </a:r>
                      <a:endParaRPr lang="tr-TR" sz="1000" u="none"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tr-TR" sz="1200" u="none" dirty="0">
                          <a:effectLst/>
                        </a:rPr>
                        <a:t>SEÇMELİ DERSLER</a:t>
                      </a:r>
                      <a:endParaRPr lang="tr-TR" sz="1050" u="none"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tr-TR" sz="1200" u="none" dirty="0">
                          <a:effectLst/>
                        </a:rPr>
                        <a:t>ÖĞRENCİ SAYILARI</a:t>
                      </a:r>
                      <a:endParaRPr lang="tr-TR" sz="1050" u="none"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40191908"/>
                  </a:ext>
                </a:extLst>
              </a:tr>
              <a:tr h="252000">
                <a:tc>
                  <a:txBody>
                    <a:bodyPr/>
                    <a:lstStyle/>
                    <a:p>
                      <a:pPr algn="ctr">
                        <a:lnSpc>
                          <a:spcPct val="115000"/>
                        </a:lnSpc>
                        <a:spcAft>
                          <a:spcPts val="1000"/>
                        </a:spcAft>
                      </a:pPr>
                      <a:r>
                        <a:rPr lang="tr-TR" sz="1000" dirty="0">
                          <a:effectLst/>
                        </a:rPr>
                        <a:t>1</a:t>
                      </a:r>
                      <a:endParaRPr lang="tr-TR" sz="100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ct val="115000"/>
                        </a:lnSpc>
                        <a:spcAft>
                          <a:spcPts val="1000"/>
                        </a:spcAft>
                      </a:pPr>
                      <a:r>
                        <a:rPr lang="tr-TR" sz="1200" dirty="0">
                          <a:effectLst/>
                        </a:rPr>
                        <a:t>SEÇMELİ COĞRAFYA</a:t>
                      </a:r>
                      <a:endParaRPr lang="tr-TR" sz="105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endParaRPr lang="tr-TR" sz="1200" b="1"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316071858"/>
                  </a:ext>
                </a:extLst>
              </a:tr>
              <a:tr h="252000">
                <a:tc>
                  <a:txBody>
                    <a:bodyPr/>
                    <a:lstStyle/>
                    <a:p>
                      <a:pPr algn="ctr">
                        <a:lnSpc>
                          <a:spcPct val="115000"/>
                        </a:lnSpc>
                        <a:spcAft>
                          <a:spcPts val="1000"/>
                        </a:spcAft>
                      </a:pPr>
                      <a:r>
                        <a:rPr lang="tr-TR" sz="1000" dirty="0">
                          <a:effectLst/>
                        </a:rPr>
                        <a:t>2</a:t>
                      </a:r>
                      <a:endParaRPr lang="tr-TR" sz="100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ct val="115000"/>
                        </a:lnSpc>
                        <a:spcAft>
                          <a:spcPts val="1000"/>
                        </a:spcAft>
                      </a:pPr>
                      <a:r>
                        <a:rPr lang="tr-TR" sz="1200" dirty="0">
                          <a:effectLst/>
                        </a:rPr>
                        <a:t>SEÇMLİ TÜRK DİLİ VE EDEBİYATI</a:t>
                      </a:r>
                      <a:endParaRPr lang="tr-TR" sz="105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endParaRPr lang="tr-TR" sz="1200" b="1"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912493007"/>
                  </a:ext>
                </a:extLst>
              </a:tr>
              <a:tr h="252000">
                <a:tc>
                  <a:txBody>
                    <a:bodyPr/>
                    <a:lstStyle/>
                    <a:p>
                      <a:pPr algn="ctr">
                        <a:lnSpc>
                          <a:spcPct val="115000"/>
                        </a:lnSpc>
                        <a:spcAft>
                          <a:spcPts val="1000"/>
                        </a:spcAft>
                      </a:pPr>
                      <a:r>
                        <a:rPr lang="tr-TR" sz="1000" dirty="0">
                          <a:effectLst/>
                        </a:rPr>
                        <a:t>3</a:t>
                      </a:r>
                      <a:endParaRPr lang="tr-TR" sz="100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ct val="115000"/>
                        </a:lnSpc>
                        <a:spcAft>
                          <a:spcPts val="1000"/>
                        </a:spcAft>
                      </a:pPr>
                      <a:r>
                        <a:rPr lang="tr-TR" sz="1200" dirty="0">
                          <a:effectLst/>
                        </a:rPr>
                        <a:t>SEÇMELİ TARİH</a:t>
                      </a:r>
                      <a:endParaRPr lang="tr-TR" sz="105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endParaRPr lang="tr-TR" sz="1200" b="1"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315500625"/>
                  </a:ext>
                </a:extLst>
              </a:tr>
              <a:tr h="252000">
                <a:tc>
                  <a:txBody>
                    <a:bodyPr/>
                    <a:lstStyle/>
                    <a:p>
                      <a:pPr algn="ctr">
                        <a:lnSpc>
                          <a:spcPct val="115000"/>
                        </a:lnSpc>
                        <a:spcAft>
                          <a:spcPts val="1000"/>
                        </a:spcAft>
                      </a:pPr>
                      <a:r>
                        <a:rPr lang="tr-TR" sz="1000" dirty="0">
                          <a:effectLst/>
                        </a:rPr>
                        <a:t>4</a:t>
                      </a:r>
                      <a:endParaRPr lang="tr-TR" sz="100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ct val="115000"/>
                        </a:lnSpc>
                        <a:spcAft>
                          <a:spcPts val="1000"/>
                        </a:spcAft>
                      </a:pPr>
                      <a:r>
                        <a:rPr lang="tr-TR" sz="1200" dirty="0">
                          <a:effectLst/>
                        </a:rPr>
                        <a:t>SEÇMELİ MATEMATİK</a:t>
                      </a:r>
                      <a:endParaRPr lang="tr-TR" sz="105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endParaRPr lang="tr-TR" sz="1200" b="1"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054795915"/>
                  </a:ext>
                </a:extLst>
              </a:tr>
              <a:tr h="252000">
                <a:tc>
                  <a:txBody>
                    <a:bodyPr/>
                    <a:lstStyle/>
                    <a:p>
                      <a:pPr algn="ctr">
                        <a:lnSpc>
                          <a:spcPct val="115000"/>
                        </a:lnSpc>
                        <a:spcAft>
                          <a:spcPts val="1000"/>
                        </a:spcAft>
                      </a:pPr>
                      <a:endParaRPr lang="tr-TR" sz="100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l" defTabSz="914400" rtl="0" eaLnBrk="1" fontAlgn="auto" latinLnBrk="0" hangingPunct="1">
                        <a:lnSpc>
                          <a:spcPct val="115000"/>
                        </a:lnSpc>
                        <a:spcBef>
                          <a:spcPts val="0"/>
                        </a:spcBef>
                        <a:spcAft>
                          <a:spcPts val="1000"/>
                        </a:spcAft>
                        <a:buClrTx/>
                        <a:buSzTx/>
                        <a:buFontTx/>
                        <a:buNone/>
                        <a:tabLst/>
                        <a:defRPr/>
                      </a:pPr>
                      <a:r>
                        <a:rPr lang="tr-TR" sz="1200" dirty="0">
                          <a:effectLst/>
                        </a:rPr>
                        <a:t>SEÇMELİ TEMEL MATEMATİK</a:t>
                      </a:r>
                      <a:endParaRPr lang="tr-TR" sz="105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endParaRPr lang="tr-TR" sz="1200" b="1"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781826464"/>
                  </a:ext>
                </a:extLst>
              </a:tr>
              <a:tr h="252000">
                <a:tc>
                  <a:txBody>
                    <a:bodyPr/>
                    <a:lstStyle/>
                    <a:p>
                      <a:pPr algn="ctr">
                        <a:lnSpc>
                          <a:spcPct val="115000"/>
                        </a:lnSpc>
                        <a:spcAft>
                          <a:spcPts val="1000"/>
                        </a:spcAft>
                      </a:pPr>
                      <a:r>
                        <a:rPr lang="tr-TR" sz="1000" dirty="0">
                          <a:effectLst/>
                        </a:rPr>
                        <a:t>5</a:t>
                      </a:r>
                      <a:endParaRPr lang="tr-TR" sz="100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ct val="115000"/>
                        </a:lnSpc>
                        <a:spcAft>
                          <a:spcPts val="1000"/>
                        </a:spcAft>
                      </a:pPr>
                      <a:r>
                        <a:rPr lang="tr-TR" sz="1200" dirty="0">
                          <a:effectLst/>
                        </a:rPr>
                        <a:t>SEÇMELİ SOSYAL ETKİNLİK</a:t>
                      </a:r>
                      <a:endParaRPr lang="tr-TR" sz="105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endParaRPr lang="tr-TR" sz="1200" b="1"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159997201"/>
                  </a:ext>
                </a:extLst>
              </a:tr>
              <a:tr h="252000">
                <a:tc>
                  <a:txBody>
                    <a:bodyPr/>
                    <a:lstStyle/>
                    <a:p>
                      <a:pPr algn="ctr">
                        <a:lnSpc>
                          <a:spcPct val="115000"/>
                        </a:lnSpc>
                        <a:spcAft>
                          <a:spcPts val="1000"/>
                        </a:spcAft>
                      </a:pPr>
                      <a:r>
                        <a:rPr lang="tr-TR" sz="1000" dirty="0">
                          <a:effectLst/>
                        </a:rPr>
                        <a:t>6</a:t>
                      </a:r>
                      <a:endParaRPr lang="tr-TR" sz="100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ct val="115000"/>
                        </a:lnSpc>
                        <a:spcAft>
                          <a:spcPts val="1000"/>
                        </a:spcAft>
                      </a:pPr>
                      <a:r>
                        <a:rPr lang="tr-TR" sz="1200" dirty="0">
                          <a:effectLst/>
                        </a:rPr>
                        <a:t>SEÇMELİ KUR’AN-I KERİM</a:t>
                      </a:r>
                      <a:endParaRPr lang="tr-TR" sz="1200" b="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endParaRPr lang="tr-TR" sz="1200" b="1"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946264706"/>
                  </a:ext>
                </a:extLst>
              </a:tr>
              <a:tr h="252000">
                <a:tc>
                  <a:txBody>
                    <a:bodyPr/>
                    <a:lstStyle/>
                    <a:p>
                      <a:pPr algn="ctr">
                        <a:lnSpc>
                          <a:spcPct val="115000"/>
                        </a:lnSpc>
                        <a:spcAft>
                          <a:spcPts val="1000"/>
                        </a:spcAft>
                      </a:pPr>
                      <a:r>
                        <a:rPr lang="tr-TR" sz="1000" dirty="0">
                          <a:effectLst/>
                        </a:rPr>
                        <a:t>7</a:t>
                      </a:r>
                      <a:endParaRPr lang="tr-TR" sz="100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ct val="115000"/>
                        </a:lnSpc>
                        <a:spcAft>
                          <a:spcPts val="1000"/>
                        </a:spcAft>
                      </a:pPr>
                      <a:r>
                        <a:rPr lang="tr-TR" sz="1200" dirty="0">
                          <a:effectLst/>
                        </a:rPr>
                        <a:t>SEÇMELİ FİZİK</a:t>
                      </a:r>
                      <a:endParaRPr lang="tr-TR" sz="105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endParaRPr lang="tr-TR" sz="1200" b="1"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590751206"/>
                  </a:ext>
                </a:extLst>
              </a:tr>
              <a:tr h="252000">
                <a:tc>
                  <a:txBody>
                    <a:bodyPr/>
                    <a:lstStyle/>
                    <a:p>
                      <a:pPr algn="ctr">
                        <a:lnSpc>
                          <a:spcPct val="115000"/>
                        </a:lnSpc>
                        <a:spcAft>
                          <a:spcPts val="1000"/>
                        </a:spcAft>
                      </a:pPr>
                      <a:r>
                        <a:rPr lang="tr-TR" sz="1000" dirty="0">
                          <a:effectLst/>
                        </a:rPr>
                        <a:t>8</a:t>
                      </a:r>
                      <a:endParaRPr lang="tr-TR" sz="100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ct val="115000"/>
                        </a:lnSpc>
                        <a:spcAft>
                          <a:spcPts val="1000"/>
                        </a:spcAft>
                      </a:pPr>
                      <a:r>
                        <a:rPr lang="tr-TR" sz="1200" dirty="0">
                          <a:effectLst/>
                        </a:rPr>
                        <a:t>SEÇMELİ DEMOKRASİ VE İNSAN HAKLARI</a:t>
                      </a:r>
                      <a:endParaRPr lang="tr-TR" sz="120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endParaRPr lang="tr-TR" sz="1200" b="1"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291987447"/>
                  </a:ext>
                </a:extLst>
              </a:tr>
              <a:tr h="252000">
                <a:tc>
                  <a:txBody>
                    <a:bodyPr/>
                    <a:lstStyle/>
                    <a:p>
                      <a:pPr algn="ctr">
                        <a:lnSpc>
                          <a:spcPct val="115000"/>
                        </a:lnSpc>
                        <a:spcAft>
                          <a:spcPts val="1000"/>
                        </a:spcAft>
                      </a:pPr>
                      <a:r>
                        <a:rPr lang="tr-TR" sz="1000" dirty="0">
                          <a:effectLst/>
                        </a:rPr>
                        <a:t>9</a:t>
                      </a:r>
                      <a:endParaRPr lang="tr-TR" sz="100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ct val="115000"/>
                        </a:lnSpc>
                        <a:spcAft>
                          <a:spcPts val="1000"/>
                        </a:spcAft>
                      </a:pPr>
                      <a:r>
                        <a:rPr lang="tr-TR" sz="1200" dirty="0">
                          <a:effectLst/>
                        </a:rPr>
                        <a:t>SEÇMELİ BİYOLOJİ</a:t>
                      </a:r>
                      <a:endParaRPr lang="tr-TR" sz="120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endParaRPr lang="tr-TR" sz="1200" b="1"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036316471"/>
                  </a:ext>
                </a:extLst>
              </a:tr>
              <a:tr h="252000">
                <a:tc>
                  <a:txBody>
                    <a:bodyPr/>
                    <a:lstStyle/>
                    <a:p>
                      <a:pPr algn="ctr">
                        <a:lnSpc>
                          <a:spcPct val="115000"/>
                        </a:lnSpc>
                        <a:spcAft>
                          <a:spcPts val="1000"/>
                        </a:spcAft>
                      </a:pPr>
                      <a:endParaRPr lang="tr-TR" sz="100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l" defTabSz="914400" rtl="0" eaLnBrk="1" fontAlgn="auto" latinLnBrk="0" hangingPunct="1">
                        <a:lnSpc>
                          <a:spcPct val="115000"/>
                        </a:lnSpc>
                        <a:spcBef>
                          <a:spcPts val="0"/>
                        </a:spcBef>
                        <a:spcAft>
                          <a:spcPts val="1000"/>
                        </a:spcAft>
                        <a:buClrTx/>
                        <a:buSzTx/>
                        <a:buFontTx/>
                        <a:buNone/>
                        <a:tabLst/>
                        <a:defRPr/>
                      </a:pPr>
                      <a:r>
                        <a:rPr lang="tr-TR" sz="1200" dirty="0">
                          <a:effectLst/>
                        </a:rPr>
                        <a:t>SEÇMELİ TEMEL DİNİ BİLGİLER</a:t>
                      </a:r>
                      <a:endParaRPr lang="tr-TR" sz="1200" b="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endParaRPr lang="tr-TR" sz="1200" b="1"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506445158"/>
                  </a:ext>
                </a:extLst>
              </a:tr>
              <a:tr h="252000">
                <a:tc>
                  <a:txBody>
                    <a:bodyPr/>
                    <a:lstStyle/>
                    <a:p>
                      <a:pPr algn="ctr">
                        <a:lnSpc>
                          <a:spcPct val="115000"/>
                        </a:lnSpc>
                        <a:spcAft>
                          <a:spcPts val="1000"/>
                        </a:spcAft>
                      </a:pPr>
                      <a:endParaRPr lang="tr-TR" sz="100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l" defTabSz="914400" rtl="0" eaLnBrk="1" fontAlgn="auto" latinLnBrk="0" hangingPunct="1">
                        <a:lnSpc>
                          <a:spcPct val="115000"/>
                        </a:lnSpc>
                        <a:spcBef>
                          <a:spcPts val="0"/>
                        </a:spcBef>
                        <a:spcAft>
                          <a:spcPts val="1000"/>
                        </a:spcAft>
                        <a:buClrTx/>
                        <a:buSzTx/>
                        <a:buFontTx/>
                        <a:buNone/>
                        <a:tabLst/>
                        <a:defRPr/>
                      </a:pPr>
                      <a:r>
                        <a:rPr lang="tr-TR" sz="1200" dirty="0">
                          <a:effectLst/>
                        </a:rPr>
                        <a:t>SEÇMELİ BİLGİSAYAR BİLİMİ</a:t>
                      </a:r>
                      <a:endParaRPr lang="tr-TR" sz="1200" b="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endParaRPr lang="tr-TR" sz="1200" b="1"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264235162"/>
                  </a:ext>
                </a:extLst>
              </a:tr>
            </a:tbl>
          </a:graphicData>
        </a:graphic>
      </p:graphicFrame>
    </p:spTree>
    <p:extLst>
      <p:ext uri="{BB962C8B-B14F-4D97-AF65-F5344CB8AC3E}">
        <p14:creationId xmlns:p14="http://schemas.microsoft.com/office/powerpoint/2010/main" val="151365923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01\Desktop\5-atatur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24576" y="1090613"/>
            <a:ext cx="5820177" cy="4379683"/>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extLst>
      <p:ext uri="{BB962C8B-B14F-4D97-AF65-F5344CB8AC3E}">
        <p14:creationId xmlns:p14="http://schemas.microsoft.com/office/powerpoint/2010/main" val="295912463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532041" y="506957"/>
            <a:ext cx="2960590" cy="392159"/>
          </a:xfrm>
          <a:prstGeom prst="rect">
            <a:avLst/>
          </a:prstGeom>
        </p:spPr>
        <p:txBody>
          <a:bodyPr wrap="square">
            <a:spAutoFit/>
          </a:bodyPr>
          <a:lstStyle/>
          <a:p>
            <a:pPr>
              <a:lnSpc>
                <a:spcPct val="115000"/>
              </a:lnSpc>
              <a:spcAft>
                <a:spcPts val="800"/>
              </a:spcAft>
            </a:pPr>
            <a:r>
              <a:rPr lang="tr-TR" b="1" dirty="0">
                <a:solidFill>
                  <a:srgbClr val="C00000"/>
                </a:solidFill>
                <a:ea typeface="Times New Roman" panose="02020603050405020304" pitchFamily="18" charset="0"/>
                <a:cs typeface="Times New Roman" panose="02020603050405020304" pitchFamily="18" charset="0"/>
              </a:rPr>
              <a:t>BURSLU ÖĞRENCİ SAYILARI</a:t>
            </a:r>
            <a:endParaRPr lang="tr-TR" dirty="0">
              <a:solidFill>
                <a:srgbClr val="C00000"/>
              </a:solidFill>
              <a:effectLst/>
              <a:ea typeface="Times New Roman" panose="02020603050405020304" pitchFamily="18" charset="0"/>
              <a:cs typeface="Times New Roman" panose="02020603050405020304" pitchFamily="18" charset="0"/>
            </a:endParaRPr>
          </a:p>
        </p:txBody>
      </p:sp>
      <p:graphicFrame>
        <p:nvGraphicFramePr>
          <p:cNvPr id="3" name="Tablo 2"/>
          <p:cNvGraphicFramePr>
            <a:graphicFrameLocks noGrp="1"/>
          </p:cNvGraphicFramePr>
          <p:nvPr>
            <p:extLst>
              <p:ext uri="{D42A27DB-BD31-4B8C-83A1-F6EECF244321}">
                <p14:modId xmlns:p14="http://schemas.microsoft.com/office/powerpoint/2010/main" val="1954932061"/>
              </p:ext>
            </p:extLst>
          </p:nvPr>
        </p:nvGraphicFramePr>
        <p:xfrm>
          <a:off x="2696028" y="1051375"/>
          <a:ext cx="4519760" cy="2522213"/>
        </p:xfrm>
        <a:graphic>
          <a:graphicData uri="http://schemas.openxmlformats.org/drawingml/2006/table">
            <a:tbl>
              <a:tblPr firstRow="1" firstCol="1" bandRow="1">
                <a:effectLst>
                  <a:outerShdw blurRad="76200" dir="18900000" sy="23000" kx="-1200000" algn="bl" rotWithShape="0">
                    <a:prstClr val="black">
                      <a:alpha val="20000"/>
                    </a:prstClr>
                  </a:outerShdw>
                </a:effectLst>
                <a:tableStyleId>{85BE263C-DBD7-4A20-BB59-AAB30ACAA65A}</a:tableStyleId>
              </a:tblPr>
              <a:tblGrid>
                <a:gridCol w="1020592">
                  <a:extLst>
                    <a:ext uri="{9D8B030D-6E8A-4147-A177-3AD203B41FA5}">
                      <a16:colId xmlns:a16="http://schemas.microsoft.com/office/drawing/2014/main" val="4166909697"/>
                    </a:ext>
                  </a:extLst>
                </a:gridCol>
                <a:gridCol w="874792">
                  <a:extLst>
                    <a:ext uri="{9D8B030D-6E8A-4147-A177-3AD203B41FA5}">
                      <a16:colId xmlns:a16="http://schemas.microsoft.com/office/drawing/2014/main" val="70866229"/>
                    </a:ext>
                  </a:extLst>
                </a:gridCol>
                <a:gridCol w="874792">
                  <a:extLst>
                    <a:ext uri="{9D8B030D-6E8A-4147-A177-3AD203B41FA5}">
                      <a16:colId xmlns:a16="http://schemas.microsoft.com/office/drawing/2014/main" val="2518505631"/>
                    </a:ext>
                  </a:extLst>
                </a:gridCol>
                <a:gridCol w="874792">
                  <a:extLst>
                    <a:ext uri="{9D8B030D-6E8A-4147-A177-3AD203B41FA5}">
                      <a16:colId xmlns:a16="http://schemas.microsoft.com/office/drawing/2014/main" val="3739187082"/>
                    </a:ext>
                  </a:extLst>
                </a:gridCol>
                <a:gridCol w="874792">
                  <a:extLst>
                    <a:ext uri="{9D8B030D-6E8A-4147-A177-3AD203B41FA5}">
                      <a16:colId xmlns:a16="http://schemas.microsoft.com/office/drawing/2014/main" val="2501722011"/>
                    </a:ext>
                  </a:extLst>
                </a:gridCol>
              </a:tblGrid>
              <a:tr h="648000">
                <a:tc>
                  <a:txBody>
                    <a:bodyPr/>
                    <a:lstStyle/>
                    <a:p>
                      <a:pPr algn="ctr">
                        <a:lnSpc>
                          <a:spcPct val="115000"/>
                        </a:lnSpc>
                        <a:spcAft>
                          <a:spcPts val="0"/>
                        </a:spcAft>
                      </a:pPr>
                      <a:r>
                        <a:rPr lang="tr-TR" sz="1400" b="1" dirty="0">
                          <a:effectLst/>
                        </a:rPr>
                        <a:t> </a:t>
                      </a:r>
                    </a:p>
                    <a:p>
                      <a:pPr algn="ctr">
                        <a:lnSpc>
                          <a:spcPct val="115000"/>
                        </a:lnSpc>
                        <a:spcAft>
                          <a:spcPts val="0"/>
                        </a:spcAft>
                      </a:pPr>
                      <a:r>
                        <a:rPr lang="tr-TR" sz="1400" b="1" dirty="0">
                          <a:effectLst/>
                        </a:rPr>
                        <a:t>OKUL TÜRÜ</a:t>
                      </a:r>
                    </a:p>
                    <a:p>
                      <a:pPr algn="ctr">
                        <a:lnSpc>
                          <a:spcPct val="115000"/>
                        </a:lnSpc>
                        <a:spcAft>
                          <a:spcPts val="0"/>
                        </a:spcAft>
                      </a:pPr>
                      <a:r>
                        <a:rPr lang="tr-TR" sz="1400" b="1" dirty="0">
                          <a:effectLst/>
                        </a:rPr>
                        <a:t> </a:t>
                      </a:r>
                      <a:endParaRPr lang="tr-TR" sz="1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5400000" scaled="1"/>
                      <a:tileRect/>
                    </a:gradFill>
                  </a:tcPr>
                </a:tc>
                <a:tc>
                  <a:txBody>
                    <a:bodyPr/>
                    <a:lstStyle/>
                    <a:p>
                      <a:pPr algn="ctr">
                        <a:lnSpc>
                          <a:spcPct val="115000"/>
                        </a:lnSpc>
                        <a:spcAft>
                          <a:spcPts val="0"/>
                        </a:spcAft>
                      </a:pPr>
                      <a:r>
                        <a:rPr lang="tr-TR" sz="1200" b="0" dirty="0">
                          <a:effectLst/>
                        </a:rPr>
                        <a:t>2018/2019 </a:t>
                      </a:r>
                      <a:endParaRPr lang="tr-TR" sz="105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5400000" scaled="1"/>
                      <a:tileRect/>
                    </a:gradFill>
                  </a:tcPr>
                </a:tc>
                <a:tc>
                  <a:txBody>
                    <a:bodyPr/>
                    <a:lstStyle/>
                    <a:p>
                      <a:pPr algn="ctr">
                        <a:lnSpc>
                          <a:spcPct val="115000"/>
                        </a:lnSpc>
                        <a:spcAft>
                          <a:spcPts val="0"/>
                        </a:spcAft>
                      </a:pPr>
                      <a:r>
                        <a:rPr lang="tr-TR" sz="1200" b="0" dirty="0">
                          <a:effectLst/>
                        </a:rPr>
                        <a:t>2019/2020</a:t>
                      </a:r>
                      <a:endParaRPr lang="tr-TR" sz="105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5400000" scaled="1"/>
                      <a:tileRect/>
                    </a:gradFill>
                  </a:tcPr>
                </a:tc>
                <a:tc>
                  <a:txBody>
                    <a:bodyPr/>
                    <a:lstStyle/>
                    <a:p>
                      <a:pPr algn="ctr">
                        <a:lnSpc>
                          <a:spcPct val="115000"/>
                        </a:lnSpc>
                        <a:spcAft>
                          <a:spcPts val="0"/>
                        </a:spcAft>
                      </a:pPr>
                      <a:r>
                        <a:rPr lang="tr-TR" sz="1200" b="0" dirty="0">
                          <a:effectLst/>
                        </a:rPr>
                        <a:t>2020/2021</a:t>
                      </a:r>
                      <a:endParaRPr lang="tr-TR" sz="105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5400000" scaled="1"/>
                      <a:tileRect/>
                    </a:gradFill>
                  </a:tcPr>
                </a:tc>
                <a:tc>
                  <a:txBody>
                    <a:bodyPr/>
                    <a:lstStyle/>
                    <a:p>
                      <a:pPr algn="ctr">
                        <a:lnSpc>
                          <a:spcPct val="115000"/>
                        </a:lnSpc>
                        <a:spcAft>
                          <a:spcPts val="0"/>
                        </a:spcAft>
                      </a:pPr>
                      <a:r>
                        <a:rPr lang="tr-TR" sz="1050" b="0" dirty="0">
                          <a:effectLst/>
                          <a:latin typeface="Calibri" panose="020F0502020204030204" pitchFamily="34" charset="0"/>
                          <a:ea typeface="Times New Roman" panose="02020603050405020304" pitchFamily="18" charset="0"/>
                          <a:cs typeface="Times New Roman" panose="02020603050405020304" pitchFamily="18" charset="0"/>
                        </a:rPr>
                        <a:t>2021/2022</a:t>
                      </a:r>
                    </a:p>
                  </a:txBody>
                  <a:tcPr marL="68580" marR="68580" marT="0" marB="0" anchor="ctr">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lin ang="5400000" scaled="1"/>
                      <a:tileRect/>
                    </a:gradFill>
                  </a:tcPr>
                </a:tc>
                <a:extLst>
                  <a:ext uri="{0D108BD9-81ED-4DB2-BD59-A6C34878D82A}">
                    <a16:rowId xmlns:a16="http://schemas.microsoft.com/office/drawing/2014/main" val="770407390"/>
                  </a:ext>
                </a:extLst>
              </a:tr>
              <a:tr h="540000">
                <a:tc>
                  <a:txBody>
                    <a:bodyPr/>
                    <a:lstStyle/>
                    <a:p>
                      <a:pPr algn="ctr">
                        <a:lnSpc>
                          <a:spcPct val="115000"/>
                        </a:lnSpc>
                        <a:spcAft>
                          <a:spcPts val="0"/>
                        </a:spcAft>
                      </a:pPr>
                      <a:r>
                        <a:rPr lang="tr-TR" sz="1400" b="1" dirty="0">
                          <a:effectLst/>
                        </a:rPr>
                        <a:t> Ortaokul</a:t>
                      </a:r>
                    </a:p>
                  </a:txBody>
                  <a:tcPr marL="68580" marR="68580" marT="0" marB="0" anchor="ctr">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0" scaled="1"/>
                      <a:tileRect/>
                    </a:gradFill>
                  </a:tcPr>
                </a:tc>
                <a:tc>
                  <a:txBody>
                    <a:bodyPr/>
                    <a:lstStyle/>
                    <a:p>
                      <a:pPr algn="ctr">
                        <a:lnSpc>
                          <a:spcPct val="115000"/>
                        </a:lnSpc>
                        <a:spcAft>
                          <a:spcPts val="0"/>
                        </a:spcAft>
                      </a:pPr>
                      <a:r>
                        <a:rPr lang="tr-TR" sz="1200" b="0" dirty="0">
                          <a:effectLst/>
                        </a:rPr>
                        <a:t> 2</a:t>
                      </a:r>
                      <a:endParaRPr lang="tr-TR" sz="105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2">
                        <a:lumMod val="20000"/>
                        <a:lumOff val="80000"/>
                      </a:schemeClr>
                    </a:solidFill>
                  </a:tcPr>
                </a:tc>
                <a:tc>
                  <a:txBody>
                    <a:bodyPr/>
                    <a:lstStyle/>
                    <a:p>
                      <a:pPr algn="ctr">
                        <a:lnSpc>
                          <a:spcPct val="115000"/>
                        </a:lnSpc>
                        <a:spcAft>
                          <a:spcPts val="0"/>
                        </a:spcAft>
                      </a:pPr>
                      <a:r>
                        <a:rPr lang="tr-TR" sz="1400" b="0" dirty="0">
                          <a:effectLst/>
                          <a:latin typeface="Calibri" panose="020F0502020204030204" pitchFamily="34" charset="0"/>
                          <a:ea typeface="Times New Roman" panose="02020603050405020304" pitchFamily="18" charset="0"/>
                          <a:cs typeface="Times New Roman" panose="02020603050405020304" pitchFamily="18" charset="0"/>
                        </a:rPr>
                        <a:t>2</a:t>
                      </a:r>
                    </a:p>
                  </a:txBody>
                  <a:tcPr marL="68580" marR="68580" marT="0" marB="0" anchor="ctr">
                    <a:solidFill>
                      <a:schemeClr val="accent2">
                        <a:lumMod val="20000"/>
                        <a:lumOff val="80000"/>
                      </a:schemeClr>
                    </a:solidFill>
                  </a:tcPr>
                </a:tc>
                <a:tc>
                  <a:txBody>
                    <a:bodyPr/>
                    <a:lstStyle/>
                    <a:p>
                      <a:pPr algn="ctr">
                        <a:lnSpc>
                          <a:spcPct val="115000"/>
                        </a:lnSpc>
                        <a:spcAft>
                          <a:spcPts val="0"/>
                        </a:spcAft>
                      </a:pPr>
                      <a:r>
                        <a:rPr lang="tr-TR" sz="1200" b="0" dirty="0">
                          <a:effectLst/>
                          <a:latin typeface="Calibri" panose="020F0502020204030204" pitchFamily="34" charset="0"/>
                          <a:ea typeface="Times New Roman" panose="02020603050405020304" pitchFamily="18" charset="0"/>
                          <a:cs typeface="Times New Roman" panose="02020603050405020304" pitchFamily="18" charset="0"/>
                        </a:rPr>
                        <a:t>1</a:t>
                      </a:r>
                      <a:endParaRPr lang="tr-TR" sz="105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2">
                        <a:lumMod val="20000"/>
                        <a:lumOff val="80000"/>
                      </a:schemeClr>
                    </a:solidFill>
                  </a:tcPr>
                </a:tc>
                <a:tc>
                  <a:txBody>
                    <a:bodyPr/>
                    <a:lstStyle/>
                    <a:p>
                      <a:pPr algn="ctr">
                        <a:lnSpc>
                          <a:spcPct val="115000"/>
                        </a:lnSpc>
                        <a:spcAft>
                          <a:spcPts val="0"/>
                        </a:spcAft>
                      </a:pPr>
                      <a:r>
                        <a:rPr lang="tr-TR" sz="1050" b="0" dirty="0">
                          <a:effectLst/>
                          <a:latin typeface="Calibri" panose="020F0502020204030204" pitchFamily="34" charset="0"/>
                          <a:ea typeface="Times New Roman" panose="02020603050405020304" pitchFamily="18" charset="0"/>
                          <a:cs typeface="Times New Roman" panose="02020603050405020304" pitchFamily="18" charset="0"/>
                        </a:rPr>
                        <a:t>0</a:t>
                      </a:r>
                    </a:p>
                  </a:txBody>
                  <a:tcPr marL="68580" marR="68580" marT="0" marB="0" anchor="ctr">
                    <a:solidFill>
                      <a:schemeClr val="accent6">
                        <a:lumMod val="60000"/>
                        <a:lumOff val="40000"/>
                      </a:schemeClr>
                    </a:solidFill>
                  </a:tcPr>
                </a:tc>
                <a:extLst>
                  <a:ext uri="{0D108BD9-81ED-4DB2-BD59-A6C34878D82A}">
                    <a16:rowId xmlns:a16="http://schemas.microsoft.com/office/drawing/2014/main" val="1832059961"/>
                  </a:ext>
                </a:extLst>
              </a:tr>
              <a:tr h="540000">
                <a:tc>
                  <a:txBody>
                    <a:bodyPr/>
                    <a:lstStyle/>
                    <a:p>
                      <a:pPr algn="ctr">
                        <a:lnSpc>
                          <a:spcPct val="115000"/>
                        </a:lnSpc>
                        <a:spcAft>
                          <a:spcPts val="0"/>
                        </a:spcAft>
                      </a:pPr>
                      <a:r>
                        <a:rPr lang="tr-TR" sz="1400" b="1" dirty="0">
                          <a:effectLst/>
                        </a:rPr>
                        <a:t> Lise (Ortaöğretim)</a:t>
                      </a:r>
                    </a:p>
                  </a:txBody>
                  <a:tcPr marL="68580" marR="68580" marT="0" marB="0" anchor="ctr">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0" scaled="1"/>
                      <a:tileRect/>
                    </a:gradFill>
                  </a:tcPr>
                </a:tc>
                <a:tc>
                  <a:txBody>
                    <a:bodyPr/>
                    <a:lstStyle/>
                    <a:p>
                      <a:pPr algn="ctr">
                        <a:lnSpc>
                          <a:spcPct val="115000"/>
                        </a:lnSpc>
                        <a:spcAft>
                          <a:spcPts val="0"/>
                        </a:spcAft>
                      </a:pPr>
                      <a:r>
                        <a:rPr lang="tr-TR" sz="1200" b="0" dirty="0">
                          <a:effectLst/>
                        </a:rPr>
                        <a:t> </a:t>
                      </a:r>
                      <a:endParaRPr lang="tr-TR" sz="105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bg1"/>
                    </a:solidFill>
                  </a:tcPr>
                </a:tc>
                <a:tc>
                  <a:txBody>
                    <a:bodyPr/>
                    <a:lstStyle/>
                    <a:p>
                      <a:pPr algn="ctr">
                        <a:lnSpc>
                          <a:spcPct val="115000"/>
                        </a:lnSpc>
                        <a:spcAft>
                          <a:spcPts val="0"/>
                        </a:spcAft>
                      </a:pPr>
                      <a:r>
                        <a:rPr lang="tr-TR" sz="1400" b="0" dirty="0">
                          <a:effectLst/>
                        </a:rPr>
                        <a:t> </a:t>
                      </a:r>
                      <a:endParaRPr lang="tr-TR" sz="14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bg1"/>
                    </a:solidFill>
                  </a:tcPr>
                </a:tc>
                <a:tc>
                  <a:txBody>
                    <a:bodyPr/>
                    <a:lstStyle/>
                    <a:p>
                      <a:pPr algn="ctr">
                        <a:lnSpc>
                          <a:spcPct val="115000"/>
                        </a:lnSpc>
                        <a:spcAft>
                          <a:spcPts val="0"/>
                        </a:spcAft>
                      </a:pPr>
                      <a:endParaRPr lang="tr-TR" sz="105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bg1"/>
                    </a:solidFill>
                  </a:tcPr>
                </a:tc>
                <a:tc>
                  <a:txBody>
                    <a:bodyPr/>
                    <a:lstStyle/>
                    <a:p>
                      <a:pPr algn="ctr">
                        <a:lnSpc>
                          <a:spcPct val="115000"/>
                        </a:lnSpc>
                        <a:spcAft>
                          <a:spcPts val="0"/>
                        </a:spcAft>
                      </a:pPr>
                      <a:endParaRPr lang="tr-TR" sz="105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extLst>
                  <a:ext uri="{0D108BD9-81ED-4DB2-BD59-A6C34878D82A}">
                    <a16:rowId xmlns:a16="http://schemas.microsoft.com/office/drawing/2014/main" val="2718738468"/>
                  </a:ext>
                </a:extLst>
              </a:tr>
              <a:tr h="540000">
                <a:tc>
                  <a:txBody>
                    <a:bodyPr/>
                    <a:lstStyle/>
                    <a:p>
                      <a:pPr algn="r">
                        <a:lnSpc>
                          <a:spcPct val="115000"/>
                        </a:lnSpc>
                        <a:spcAft>
                          <a:spcPts val="0"/>
                        </a:spcAft>
                      </a:pPr>
                      <a:r>
                        <a:rPr lang="tr-TR" sz="1400" b="1" dirty="0">
                          <a:effectLst/>
                        </a:rPr>
                        <a:t> TOPLAM</a:t>
                      </a:r>
                    </a:p>
                  </a:txBody>
                  <a:tcPr marL="68580" marR="68580" marT="0" marB="0" anchor="ctr">
                    <a:solidFill>
                      <a:schemeClr val="bg1">
                        <a:lumMod val="65000"/>
                      </a:schemeClr>
                    </a:solidFill>
                  </a:tcPr>
                </a:tc>
                <a:tc>
                  <a:txBody>
                    <a:bodyPr/>
                    <a:lstStyle/>
                    <a:p>
                      <a:pPr algn="ctr">
                        <a:lnSpc>
                          <a:spcPct val="115000"/>
                        </a:lnSpc>
                        <a:spcAft>
                          <a:spcPts val="0"/>
                        </a:spcAft>
                      </a:pPr>
                      <a:r>
                        <a:rPr lang="tr-TR" sz="1200" b="1" dirty="0">
                          <a:effectLst/>
                        </a:rPr>
                        <a:t> 2</a:t>
                      </a:r>
                      <a:endParaRPr lang="tr-TR" sz="105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bg1">
                        <a:lumMod val="65000"/>
                      </a:schemeClr>
                    </a:solidFill>
                  </a:tcPr>
                </a:tc>
                <a:tc>
                  <a:txBody>
                    <a:bodyPr/>
                    <a:lstStyle/>
                    <a:p>
                      <a:pPr algn="ctr">
                        <a:lnSpc>
                          <a:spcPct val="115000"/>
                        </a:lnSpc>
                        <a:spcAft>
                          <a:spcPts val="0"/>
                        </a:spcAft>
                      </a:pPr>
                      <a:r>
                        <a:rPr lang="tr-TR" sz="1400" b="1" dirty="0">
                          <a:effectLst/>
                        </a:rPr>
                        <a:t> 2</a:t>
                      </a:r>
                      <a:endParaRPr lang="tr-TR" sz="14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bg1">
                        <a:lumMod val="65000"/>
                      </a:schemeClr>
                    </a:solidFill>
                  </a:tcPr>
                </a:tc>
                <a:tc>
                  <a:txBody>
                    <a:bodyPr/>
                    <a:lstStyle/>
                    <a:p>
                      <a:pPr algn="ctr">
                        <a:lnSpc>
                          <a:spcPct val="115000"/>
                        </a:lnSpc>
                        <a:spcAft>
                          <a:spcPts val="0"/>
                        </a:spcAft>
                      </a:pPr>
                      <a:r>
                        <a:rPr lang="tr-TR" sz="1200" b="1" dirty="0">
                          <a:effectLst/>
                          <a:latin typeface="Calibri" panose="020F0502020204030204" pitchFamily="34" charset="0"/>
                          <a:ea typeface="Times New Roman" panose="02020603050405020304" pitchFamily="18" charset="0"/>
                          <a:cs typeface="Times New Roman" panose="02020603050405020304" pitchFamily="18" charset="0"/>
                        </a:rPr>
                        <a:t>1</a:t>
                      </a:r>
                      <a:endParaRPr lang="tr-TR" sz="105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bg1">
                        <a:lumMod val="65000"/>
                      </a:schemeClr>
                    </a:solidFill>
                  </a:tcPr>
                </a:tc>
                <a:tc>
                  <a:txBody>
                    <a:bodyPr/>
                    <a:lstStyle/>
                    <a:p>
                      <a:pPr algn="ctr">
                        <a:lnSpc>
                          <a:spcPct val="115000"/>
                        </a:lnSpc>
                        <a:spcAft>
                          <a:spcPts val="0"/>
                        </a:spcAft>
                      </a:pPr>
                      <a:r>
                        <a:rPr lang="tr-TR" sz="1050" b="1" dirty="0">
                          <a:effectLst/>
                          <a:latin typeface="Calibri" panose="020F0502020204030204" pitchFamily="34" charset="0"/>
                          <a:ea typeface="Times New Roman" panose="02020603050405020304" pitchFamily="18" charset="0"/>
                          <a:cs typeface="Times New Roman" panose="02020603050405020304" pitchFamily="18" charset="0"/>
                        </a:rPr>
                        <a:t>0</a:t>
                      </a:r>
                    </a:p>
                    <a:p>
                      <a:pPr algn="ctr">
                        <a:lnSpc>
                          <a:spcPct val="115000"/>
                        </a:lnSpc>
                        <a:spcAft>
                          <a:spcPts val="0"/>
                        </a:spcAft>
                      </a:pPr>
                      <a:endParaRPr lang="tr-TR" sz="105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bg1">
                        <a:lumMod val="65000"/>
                      </a:schemeClr>
                    </a:solidFill>
                  </a:tcPr>
                </a:tc>
                <a:extLst>
                  <a:ext uri="{0D108BD9-81ED-4DB2-BD59-A6C34878D82A}">
                    <a16:rowId xmlns:a16="http://schemas.microsoft.com/office/drawing/2014/main" val="2336505168"/>
                  </a:ext>
                </a:extLst>
              </a:tr>
            </a:tbl>
          </a:graphicData>
        </a:graphic>
      </p:graphicFrame>
      <p:graphicFrame>
        <p:nvGraphicFramePr>
          <p:cNvPr id="4" name="Grafik 3"/>
          <p:cNvGraphicFramePr/>
          <p:nvPr>
            <p:extLst>
              <p:ext uri="{D42A27DB-BD31-4B8C-83A1-F6EECF244321}">
                <p14:modId xmlns:p14="http://schemas.microsoft.com/office/powerpoint/2010/main" val="2349817373"/>
              </p:ext>
            </p:extLst>
          </p:nvPr>
        </p:nvGraphicFramePr>
        <p:xfrm>
          <a:off x="979715" y="3603559"/>
          <a:ext cx="8860449" cy="29845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1238940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yagram 3"/>
          <p:cNvGraphicFramePr/>
          <p:nvPr>
            <p:extLst>
              <p:ext uri="{D42A27DB-BD31-4B8C-83A1-F6EECF244321}">
                <p14:modId xmlns:p14="http://schemas.microsoft.com/office/powerpoint/2010/main" val="2342620020"/>
              </p:ext>
            </p:extLst>
          </p:nvPr>
        </p:nvGraphicFramePr>
        <p:xfrm>
          <a:off x="1841863" y="629270"/>
          <a:ext cx="8530046" cy="39427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658864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tÃ¼rk bayraÄÄ± *.png ile ilgili gÃ¶rsel sonucu"/>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4941" y="859809"/>
            <a:ext cx="4588516" cy="3057099"/>
          </a:xfrm>
          <a:prstGeom prst="roundRect">
            <a:avLst>
              <a:gd name="adj" fmla="val 8594"/>
            </a:avLst>
          </a:prstGeom>
          <a:solidFill>
            <a:srgbClr val="FFFFFF">
              <a:shade val="85000"/>
            </a:srgbClr>
          </a:solidFill>
          <a:ln>
            <a:noFill/>
          </a:ln>
          <a:effectLst>
            <a:glow rad="228600">
              <a:schemeClr val="accent2">
                <a:satMod val="175000"/>
                <a:alpha val="40000"/>
              </a:schemeClr>
            </a:glow>
            <a:outerShdw blurRad="225425" dist="50800" dir="5220000" algn="ctr">
              <a:srgbClr val="000000">
                <a:alpha val="33000"/>
              </a:srgbClr>
            </a:outerShdw>
            <a:reflection blurRad="6350" stA="50000" endA="275" endPos="40000" dist="101600" dir="5400000" sy="-100000" algn="bl" rotWithShape="0"/>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pic>
      <p:sp>
        <p:nvSpPr>
          <p:cNvPr id="3" name="İçerik Yer Tutucusu 2"/>
          <p:cNvSpPr>
            <a:spLocks noGrp="1"/>
          </p:cNvSpPr>
          <p:nvPr>
            <p:ph sz="half" idx="1"/>
          </p:nvPr>
        </p:nvSpPr>
        <p:spPr>
          <a:xfrm>
            <a:off x="4255425" y="232347"/>
            <a:ext cx="4546244" cy="6460760"/>
          </a:xfrm>
        </p:spPr>
        <p:txBody>
          <a:bodyPr>
            <a:normAutofit fontScale="25000" lnSpcReduction="20000"/>
          </a:bodyPr>
          <a:lstStyle/>
          <a:p>
            <a:pPr marL="0" indent="0" algn="ctr">
              <a:lnSpc>
                <a:spcPct val="120000"/>
              </a:lnSpc>
              <a:buNone/>
            </a:pPr>
            <a:r>
              <a:rPr lang="tr-TR" sz="11200" b="1" dirty="0">
                <a:solidFill>
                  <a:srgbClr val="C00000"/>
                </a:solidFill>
                <a:latin typeface="Arial" pitchFamily="34" charset="0"/>
                <a:cs typeface="Arial" pitchFamily="34" charset="0"/>
              </a:rPr>
              <a:t> İstiklal Marşı </a:t>
            </a:r>
          </a:p>
          <a:p>
            <a:pPr marL="0" indent="0" algn="ctr">
              <a:lnSpc>
                <a:spcPct val="120000"/>
              </a:lnSpc>
              <a:buNone/>
            </a:pPr>
            <a:endParaRPr lang="tr-TR" sz="3600" dirty="0">
              <a:latin typeface="Arial" pitchFamily="34" charset="0"/>
              <a:cs typeface="Arial" pitchFamily="34" charset="0"/>
            </a:endParaRPr>
          </a:p>
          <a:p>
            <a:pPr marL="0" indent="0" algn="ctr">
              <a:lnSpc>
                <a:spcPct val="120000"/>
              </a:lnSpc>
              <a:buNone/>
            </a:pPr>
            <a:r>
              <a:rPr lang="tr-TR" sz="4800" dirty="0">
                <a:cs typeface="Arial" pitchFamily="34" charset="0"/>
              </a:rPr>
              <a:t>Korkma, sönmez bu şafaklarda yüzen al sancak; </a:t>
            </a:r>
          </a:p>
          <a:p>
            <a:pPr marL="0" indent="0" algn="ctr">
              <a:lnSpc>
                <a:spcPct val="120000"/>
              </a:lnSpc>
              <a:buNone/>
            </a:pPr>
            <a:r>
              <a:rPr lang="tr-TR" sz="4800" dirty="0">
                <a:cs typeface="Arial" pitchFamily="34" charset="0"/>
              </a:rPr>
              <a:t>Sönmeden yurdumun üstünde tüten en son ocak. </a:t>
            </a:r>
          </a:p>
          <a:p>
            <a:pPr marL="0" indent="0" algn="ctr">
              <a:lnSpc>
                <a:spcPct val="120000"/>
              </a:lnSpc>
              <a:buNone/>
            </a:pPr>
            <a:r>
              <a:rPr lang="tr-TR" sz="4800" dirty="0">
                <a:cs typeface="Arial" pitchFamily="34" charset="0"/>
              </a:rPr>
              <a:t>O benim milletimin yıldızıdır, parlayacak; </a:t>
            </a:r>
          </a:p>
          <a:p>
            <a:pPr marL="0" indent="0" algn="ctr">
              <a:lnSpc>
                <a:spcPct val="120000"/>
              </a:lnSpc>
              <a:buNone/>
            </a:pPr>
            <a:r>
              <a:rPr lang="tr-TR" sz="4800" dirty="0">
                <a:cs typeface="Arial" pitchFamily="34" charset="0"/>
              </a:rPr>
              <a:t>O benimdir, o benim milletimindir ancak. </a:t>
            </a:r>
          </a:p>
          <a:p>
            <a:pPr marL="0" indent="0" algn="ctr">
              <a:lnSpc>
                <a:spcPct val="120000"/>
              </a:lnSpc>
              <a:buNone/>
            </a:pPr>
            <a:r>
              <a:rPr lang="tr-TR" sz="4800" dirty="0">
                <a:cs typeface="Arial" pitchFamily="34" charset="0"/>
              </a:rPr>
              <a:t> </a:t>
            </a:r>
          </a:p>
          <a:p>
            <a:pPr marL="0" indent="0" algn="ctr">
              <a:lnSpc>
                <a:spcPct val="120000"/>
              </a:lnSpc>
              <a:buNone/>
            </a:pPr>
            <a:r>
              <a:rPr lang="tr-TR" sz="4800" dirty="0">
                <a:cs typeface="Arial" pitchFamily="34" charset="0"/>
              </a:rPr>
              <a:t>Çatma, kurban olayım, çehreni ey nazlı hilal! </a:t>
            </a:r>
          </a:p>
          <a:p>
            <a:pPr marL="0" indent="0" algn="ctr">
              <a:lnSpc>
                <a:spcPct val="120000"/>
              </a:lnSpc>
              <a:buNone/>
            </a:pPr>
            <a:r>
              <a:rPr lang="tr-TR" sz="4800" dirty="0">
                <a:cs typeface="Arial" pitchFamily="34" charset="0"/>
              </a:rPr>
              <a:t>Kahraman ırkıma bir gül! Ne bu şiddet, bu celal? </a:t>
            </a:r>
          </a:p>
          <a:p>
            <a:pPr marL="0" indent="0" algn="ctr">
              <a:lnSpc>
                <a:spcPct val="120000"/>
              </a:lnSpc>
              <a:buNone/>
            </a:pPr>
            <a:r>
              <a:rPr lang="tr-TR" sz="4800" dirty="0">
                <a:cs typeface="Arial" pitchFamily="34" charset="0"/>
              </a:rPr>
              <a:t>Sana olmaz dökülen kanlarımız sonra helal... </a:t>
            </a:r>
          </a:p>
          <a:p>
            <a:pPr marL="0" indent="0" algn="ctr">
              <a:lnSpc>
                <a:spcPct val="120000"/>
              </a:lnSpc>
              <a:buNone/>
            </a:pPr>
            <a:r>
              <a:rPr lang="tr-TR" sz="4800" dirty="0">
                <a:cs typeface="Arial" pitchFamily="34" charset="0"/>
              </a:rPr>
              <a:t>Hakkıdır, Hakk’a tapan, milletimin istiklal! </a:t>
            </a:r>
          </a:p>
          <a:p>
            <a:pPr marL="0" indent="0" algn="ctr">
              <a:lnSpc>
                <a:spcPct val="120000"/>
              </a:lnSpc>
              <a:buNone/>
            </a:pPr>
            <a:r>
              <a:rPr lang="tr-TR" sz="4800" dirty="0">
                <a:cs typeface="Arial" pitchFamily="34" charset="0"/>
              </a:rPr>
              <a:t> </a:t>
            </a:r>
          </a:p>
          <a:p>
            <a:pPr marL="0" indent="0" algn="ctr">
              <a:lnSpc>
                <a:spcPct val="120000"/>
              </a:lnSpc>
              <a:buNone/>
            </a:pPr>
            <a:r>
              <a:rPr lang="tr-TR" sz="4800" dirty="0">
                <a:cs typeface="Arial" pitchFamily="34" charset="0"/>
              </a:rPr>
              <a:t>Ben ezelden beridir hür yaşadım, hür yaşarım. </a:t>
            </a:r>
          </a:p>
          <a:p>
            <a:pPr marL="0" indent="0" algn="ctr">
              <a:lnSpc>
                <a:spcPct val="120000"/>
              </a:lnSpc>
              <a:buNone/>
            </a:pPr>
            <a:r>
              <a:rPr lang="tr-TR" sz="4800" dirty="0">
                <a:cs typeface="Arial" pitchFamily="34" charset="0"/>
              </a:rPr>
              <a:t>Hangi çılgın bana zincir vuracakmış? Şaşarım! </a:t>
            </a:r>
          </a:p>
          <a:p>
            <a:pPr marL="0" indent="0" algn="ctr">
              <a:lnSpc>
                <a:spcPct val="120000"/>
              </a:lnSpc>
              <a:buNone/>
            </a:pPr>
            <a:r>
              <a:rPr lang="tr-TR" sz="4800" dirty="0">
                <a:cs typeface="Arial" pitchFamily="34" charset="0"/>
              </a:rPr>
              <a:t>Kükremiş sel gibiyim, bendimi çiğner, aşarım. </a:t>
            </a:r>
          </a:p>
          <a:p>
            <a:pPr marL="0" indent="0" algn="ctr">
              <a:lnSpc>
                <a:spcPct val="120000"/>
              </a:lnSpc>
              <a:buNone/>
            </a:pPr>
            <a:r>
              <a:rPr lang="tr-TR" sz="4800" dirty="0">
                <a:cs typeface="Arial" pitchFamily="34" charset="0"/>
              </a:rPr>
              <a:t>Yırtarım dağları, enginlere sığmam, taşarım. </a:t>
            </a:r>
          </a:p>
          <a:p>
            <a:pPr marL="0" indent="0" algn="ctr">
              <a:lnSpc>
                <a:spcPct val="120000"/>
              </a:lnSpc>
              <a:buNone/>
            </a:pPr>
            <a:r>
              <a:rPr lang="tr-TR" sz="4800" dirty="0">
                <a:cs typeface="Arial" pitchFamily="34" charset="0"/>
              </a:rPr>
              <a:t> </a:t>
            </a:r>
          </a:p>
          <a:p>
            <a:pPr marL="0" indent="0" algn="ctr">
              <a:lnSpc>
                <a:spcPct val="120000"/>
              </a:lnSpc>
              <a:buNone/>
            </a:pPr>
            <a:r>
              <a:rPr lang="tr-TR" sz="4800" dirty="0">
                <a:cs typeface="Arial" pitchFamily="34" charset="0"/>
              </a:rPr>
              <a:t>Garbın afakını sarmışsa çelik zırhlı duvar, </a:t>
            </a:r>
          </a:p>
          <a:p>
            <a:pPr marL="0" indent="0" algn="ctr">
              <a:lnSpc>
                <a:spcPct val="120000"/>
              </a:lnSpc>
              <a:buNone/>
            </a:pPr>
            <a:r>
              <a:rPr lang="tr-TR" sz="4800" dirty="0">
                <a:cs typeface="Arial" pitchFamily="34" charset="0"/>
              </a:rPr>
              <a:t>Benim iman dolu göğsüm gibi serhaddim var. </a:t>
            </a:r>
          </a:p>
          <a:p>
            <a:pPr marL="0" indent="0" algn="ctr">
              <a:lnSpc>
                <a:spcPct val="120000"/>
              </a:lnSpc>
              <a:buNone/>
            </a:pPr>
            <a:r>
              <a:rPr lang="tr-TR" sz="4800" dirty="0">
                <a:cs typeface="Arial" pitchFamily="34" charset="0"/>
              </a:rPr>
              <a:t>Ulusun, korkma! Nasıl böyle bir imanı boğar, </a:t>
            </a:r>
          </a:p>
          <a:p>
            <a:pPr marL="0" indent="0" algn="ctr">
              <a:lnSpc>
                <a:spcPct val="120000"/>
              </a:lnSpc>
              <a:buNone/>
            </a:pPr>
            <a:r>
              <a:rPr lang="tr-TR" sz="4800" dirty="0">
                <a:cs typeface="Arial" pitchFamily="34" charset="0"/>
              </a:rPr>
              <a:t>'Medeniyet!' dediğin tek dişi kalmış canavar? </a:t>
            </a:r>
          </a:p>
          <a:p>
            <a:pPr marL="0" indent="0" algn="ctr">
              <a:lnSpc>
                <a:spcPct val="120000"/>
              </a:lnSpc>
              <a:buNone/>
            </a:pPr>
            <a:r>
              <a:rPr lang="tr-TR" sz="4800" dirty="0">
                <a:cs typeface="Arial" pitchFamily="34" charset="0"/>
              </a:rPr>
              <a:t> </a:t>
            </a:r>
          </a:p>
          <a:p>
            <a:pPr marL="0" indent="0" algn="ctr">
              <a:lnSpc>
                <a:spcPct val="120000"/>
              </a:lnSpc>
              <a:buNone/>
            </a:pPr>
            <a:r>
              <a:rPr lang="tr-TR" sz="4800" dirty="0">
                <a:cs typeface="Arial" pitchFamily="34" charset="0"/>
              </a:rPr>
              <a:t>Arkadaş! Yurduma alçakları uğratma, sakın. </a:t>
            </a:r>
          </a:p>
          <a:p>
            <a:pPr marL="0" indent="0" algn="ctr">
              <a:lnSpc>
                <a:spcPct val="120000"/>
              </a:lnSpc>
              <a:buNone/>
            </a:pPr>
            <a:r>
              <a:rPr lang="tr-TR" sz="4800" dirty="0">
                <a:cs typeface="Arial" pitchFamily="34" charset="0"/>
              </a:rPr>
              <a:t>Siper et gövdeni, dursun bu hayasızca akın. </a:t>
            </a:r>
          </a:p>
          <a:p>
            <a:pPr marL="0" indent="0" algn="ctr">
              <a:lnSpc>
                <a:spcPct val="120000"/>
              </a:lnSpc>
              <a:buNone/>
            </a:pPr>
            <a:r>
              <a:rPr lang="tr-TR" sz="4800" dirty="0">
                <a:cs typeface="Arial" pitchFamily="34" charset="0"/>
              </a:rPr>
              <a:t>Doğacaktır sana </a:t>
            </a:r>
            <a:r>
              <a:rPr lang="tr-TR" sz="4800" dirty="0" err="1">
                <a:cs typeface="Arial" pitchFamily="34" charset="0"/>
              </a:rPr>
              <a:t>va'dettigi</a:t>
            </a:r>
            <a:r>
              <a:rPr lang="tr-TR" sz="4800" dirty="0">
                <a:cs typeface="Arial" pitchFamily="34" charset="0"/>
              </a:rPr>
              <a:t> günler </a:t>
            </a:r>
            <a:r>
              <a:rPr lang="tr-TR" sz="4800" dirty="0" err="1">
                <a:cs typeface="Arial" pitchFamily="34" charset="0"/>
              </a:rPr>
              <a:t>hakk'ın</a:t>
            </a:r>
            <a:r>
              <a:rPr lang="tr-TR" sz="4800" dirty="0">
                <a:cs typeface="Arial" pitchFamily="34" charset="0"/>
              </a:rPr>
              <a:t>... </a:t>
            </a:r>
          </a:p>
          <a:p>
            <a:pPr marL="0" indent="0" algn="ctr">
              <a:lnSpc>
                <a:spcPct val="120000"/>
              </a:lnSpc>
              <a:buNone/>
            </a:pPr>
            <a:r>
              <a:rPr lang="tr-TR" sz="4800" dirty="0">
                <a:cs typeface="Arial" pitchFamily="34" charset="0"/>
              </a:rPr>
              <a:t>Kim bilir, belki yarın, belki yarından da yakın. </a:t>
            </a:r>
          </a:p>
          <a:p>
            <a:pPr>
              <a:lnSpc>
                <a:spcPct val="120000"/>
              </a:lnSpc>
            </a:pPr>
            <a:endParaRPr lang="tr-TR" dirty="0">
              <a:solidFill>
                <a:srgbClr val="531E1D"/>
              </a:solidFill>
              <a:latin typeface="Arial" pitchFamily="34" charset="0"/>
              <a:cs typeface="Arial" pitchFamily="34" charset="0"/>
            </a:endParaRPr>
          </a:p>
        </p:txBody>
      </p:sp>
      <p:sp>
        <p:nvSpPr>
          <p:cNvPr id="4" name="İçerik Yer Tutucusu 3"/>
          <p:cNvSpPr>
            <a:spLocks noGrp="1"/>
          </p:cNvSpPr>
          <p:nvPr>
            <p:ph sz="half" idx="2"/>
          </p:nvPr>
        </p:nvSpPr>
        <p:spPr>
          <a:xfrm>
            <a:off x="8407018" y="564363"/>
            <a:ext cx="3812277" cy="5692036"/>
          </a:xfrm>
        </p:spPr>
        <p:txBody>
          <a:bodyPr>
            <a:normAutofit fontScale="25000" lnSpcReduction="20000"/>
          </a:bodyPr>
          <a:lstStyle/>
          <a:p>
            <a:pPr marL="0" indent="0">
              <a:lnSpc>
                <a:spcPct val="120000"/>
              </a:lnSpc>
              <a:buNone/>
            </a:pPr>
            <a:r>
              <a:rPr lang="tr-TR" dirty="0">
                <a:latin typeface="Arial" pitchFamily="34" charset="0"/>
                <a:cs typeface="Arial" pitchFamily="34" charset="0"/>
              </a:rPr>
              <a:t> </a:t>
            </a:r>
          </a:p>
          <a:p>
            <a:pPr marL="0" indent="0" algn="ctr">
              <a:lnSpc>
                <a:spcPct val="120000"/>
              </a:lnSpc>
              <a:buNone/>
            </a:pPr>
            <a:r>
              <a:rPr lang="tr-TR" dirty="0">
                <a:latin typeface="Arial" pitchFamily="34" charset="0"/>
                <a:cs typeface="Arial" pitchFamily="34" charset="0"/>
              </a:rPr>
              <a:t> </a:t>
            </a:r>
            <a:r>
              <a:rPr lang="tr-TR" sz="4800" dirty="0">
                <a:cs typeface="Arial" pitchFamily="34" charset="0"/>
              </a:rPr>
              <a:t>Bastığın yerleri 'toprak!' diyerek geçme, tanı: </a:t>
            </a:r>
          </a:p>
          <a:p>
            <a:pPr marL="0" indent="0" algn="ctr">
              <a:lnSpc>
                <a:spcPct val="120000"/>
              </a:lnSpc>
              <a:buNone/>
            </a:pPr>
            <a:r>
              <a:rPr lang="tr-TR" sz="4800" dirty="0">
                <a:cs typeface="Arial" pitchFamily="34" charset="0"/>
              </a:rPr>
              <a:t>Düşün altında binlerce kefensiz yatanı. </a:t>
            </a:r>
          </a:p>
          <a:p>
            <a:pPr marL="0" indent="0" algn="ctr">
              <a:lnSpc>
                <a:spcPct val="120000"/>
              </a:lnSpc>
              <a:buNone/>
            </a:pPr>
            <a:r>
              <a:rPr lang="tr-TR" sz="4800" dirty="0">
                <a:cs typeface="Arial" pitchFamily="34" charset="0"/>
              </a:rPr>
              <a:t>Sen şehit oğlusun, incitme, yazıktır, atanı: </a:t>
            </a:r>
          </a:p>
          <a:p>
            <a:pPr marL="0" indent="0" algn="ctr">
              <a:lnSpc>
                <a:spcPct val="120000"/>
              </a:lnSpc>
              <a:buNone/>
            </a:pPr>
            <a:r>
              <a:rPr lang="tr-TR" sz="4800" dirty="0">
                <a:cs typeface="Arial" pitchFamily="34" charset="0"/>
              </a:rPr>
              <a:t>Verme, dünyaları alsan da, bu cennet vatanı. </a:t>
            </a:r>
          </a:p>
          <a:p>
            <a:pPr marL="0" indent="0" algn="ctr">
              <a:lnSpc>
                <a:spcPct val="120000"/>
              </a:lnSpc>
              <a:buNone/>
            </a:pPr>
            <a:r>
              <a:rPr lang="tr-TR" sz="4800" dirty="0">
                <a:cs typeface="Arial" pitchFamily="34" charset="0"/>
              </a:rPr>
              <a:t> </a:t>
            </a:r>
          </a:p>
          <a:p>
            <a:pPr marL="0" indent="0" algn="ctr">
              <a:lnSpc>
                <a:spcPct val="120000"/>
              </a:lnSpc>
              <a:buNone/>
            </a:pPr>
            <a:r>
              <a:rPr lang="tr-TR" sz="4800" dirty="0">
                <a:cs typeface="Arial" pitchFamily="34" charset="0"/>
              </a:rPr>
              <a:t>Kim bu cennet vatanın uğruna olmaz ki feda? </a:t>
            </a:r>
          </a:p>
          <a:p>
            <a:pPr marL="0" indent="0" algn="ctr">
              <a:lnSpc>
                <a:spcPct val="120000"/>
              </a:lnSpc>
              <a:buNone/>
            </a:pPr>
            <a:r>
              <a:rPr lang="tr-TR" sz="4800" dirty="0">
                <a:cs typeface="Arial" pitchFamily="34" charset="0"/>
              </a:rPr>
              <a:t>Şüheda fışkıracak toprağı sıksan, şüheda! </a:t>
            </a:r>
          </a:p>
          <a:p>
            <a:pPr marL="0" indent="0" algn="ctr">
              <a:lnSpc>
                <a:spcPct val="120000"/>
              </a:lnSpc>
              <a:buNone/>
            </a:pPr>
            <a:r>
              <a:rPr lang="tr-TR" sz="4800" dirty="0">
                <a:cs typeface="Arial" pitchFamily="34" charset="0"/>
              </a:rPr>
              <a:t>Canı, cananı, bütün varımı alsın da </a:t>
            </a:r>
            <a:r>
              <a:rPr lang="tr-TR" sz="4800" dirty="0" err="1">
                <a:cs typeface="Arial" pitchFamily="34" charset="0"/>
              </a:rPr>
              <a:t>hüda</a:t>
            </a:r>
            <a:r>
              <a:rPr lang="tr-TR" sz="4800" dirty="0">
                <a:cs typeface="Arial" pitchFamily="34" charset="0"/>
              </a:rPr>
              <a:t>, </a:t>
            </a:r>
          </a:p>
          <a:p>
            <a:pPr marL="0" indent="0" algn="ctr">
              <a:lnSpc>
                <a:spcPct val="120000"/>
              </a:lnSpc>
              <a:buNone/>
            </a:pPr>
            <a:r>
              <a:rPr lang="tr-TR" sz="4800" dirty="0">
                <a:cs typeface="Arial" pitchFamily="34" charset="0"/>
              </a:rPr>
              <a:t>Etmesin tek vatanımdan beni dünyada cüda. </a:t>
            </a:r>
          </a:p>
          <a:p>
            <a:pPr marL="0" indent="0" algn="ctr">
              <a:lnSpc>
                <a:spcPct val="120000"/>
              </a:lnSpc>
              <a:buNone/>
            </a:pPr>
            <a:r>
              <a:rPr lang="tr-TR" sz="4800" dirty="0">
                <a:cs typeface="Arial" pitchFamily="34" charset="0"/>
              </a:rPr>
              <a:t> </a:t>
            </a:r>
          </a:p>
          <a:p>
            <a:pPr marL="0" indent="0" algn="ctr">
              <a:lnSpc>
                <a:spcPct val="120000"/>
              </a:lnSpc>
              <a:buNone/>
            </a:pPr>
            <a:r>
              <a:rPr lang="tr-TR" sz="4800" dirty="0">
                <a:cs typeface="Arial" pitchFamily="34" charset="0"/>
              </a:rPr>
              <a:t>Ruhumun senden, ilahi, şudur ancak emeli: </a:t>
            </a:r>
          </a:p>
          <a:p>
            <a:pPr marL="0" indent="0" algn="ctr">
              <a:lnSpc>
                <a:spcPct val="120000"/>
              </a:lnSpc>
              <a:buNone/>
            </a:pPr>
            <a:r>
              <a:rPr lang="tr-TR" sz="4800" dirty="0">
                <a:cs typeface="Arial" pitchFamily="34" charset="0"/>
              </a:rPr>
              <a:t>Değmesin mabedimin göğsüne namahrem eli. </a:t>
            </a:r>
          </a:p>
          <a:p>
            <a:pPr marL="0" indent="0" algn="ctr">
              <a:lnSpc>
                <a:spcPct val="120000"/>
              </a:lnSpc>
              <a:buNone/>
            </a:pPr>
            <a:r>
              <a:rPr lang="tr-TR" sz="4800" dirty="0">
                <a:cs typeface="Arial" pitchFamily="34" charset="0"/>
              </a:rPr>
              <a:t>Bu ezanlar-ki şahadetleri dinin temeli, </a:t>
            </a:r>
          </a:p>
          <a:p>
            <a:pPr marL="0" indent="0" algn="ctr">
              <a:lnSpc>
                <a:spcPct val="120000"/>
              </a:lnSpc>
              <a:buNone/>
            </a:pPr>
            <a:r>
              <a:rPr lang="tr-TR" sz="4800" dirty="0">
                <a:cs typeface="Arial" pitchFamily="34" charset="0"/>
              </a:rPr>
              <a:t>Ebedi yurdumun üstünde benim inlemeli. </a:t>
            </a:r>
          </a:p>
          <a:p>
            <a:pPr marL="0" indent="0" algn="ctr">
              <a:lnSpc>
                <a:spcPct val="120000"/>
              </a:lnSpc>
              <a:buNone/>
            </a:pPr>
            <a:r>
              <a:rPr lang="tr-TR" sz="4800" dirty="0">
                <a:cs typeface="Arial" pitchFamily="34" charset="0"/>
              </a:rPr>
              <a:t> </a:t>
            </a:r>
          </a:p>
          <a:p>
            <a:pPr marL="0" indent="0" algn="ctr">
              <a:lnSpc>
                <a:spcPct val="120000"/>
              </a:lnSpc>
              <a:buNone/>
            </a:pPr>
            <a:r>
              <a:rPr lang="tr-TR" sz="4800" dirty="0">
                <a:cs typeface="Arial" pitchFamily="34" charset="0"/>
              </a:rPr>
              <a:t>O zaman </a:t>
            </a:r>
            <a:r>
              <a:rPr lang="tr-TR" sz="4800" dirty="0" err="1">
                <a:cs typeface="Arial" pitchFamily="34" charset="0"/>
              </a:rPr>
              <a:t>vecd</a:t>
            </a:r>
            <a:r>
              <a:rPr lang="tr-TR" sz="4800" dirty="0">
                <a:cs typeface="Arial" pitchFamily="34" charset="0"/>
              </a:rPr>
              <a:t> ile bin secde eder -varsa- taşım, </a:t>
            </a:r>
          </a:p>
          <a:p>
            <a:pPr marL="0" indent="0" algn="ctr">
              <a:lnSpc>
                <a:spcPct val="120000"/>
              </a:lnSpc>
              <a:buNone/>
            </a:pPr>
            <a:r>
              <a:rPr lang="tr-TR" sz="4800" dirty="0">
                <a:cs typeface="Arial" pitchFamily="34" charset="0"/>
              </a:rPr>
              <a:t>Her cerihamdan, ilahi, boşanıp kanlı yaşım, </a:t>
            </a:r>
          </a:p>
          <a:p>
            <a:pPr marL="0" indent="0" algn="ctr">
              <a:lnSpc>
                <a:spcPct val="120000"/>
              </a:lnSpc>
              <a:buNone/>
            </a:pPr>
            <a:r>
              <a:rPr lang="tr-TR" sz="4800" dirty="0">
                <a:cs typeface="Arial" pitchFamily="34" charset="0"/>
              </a:rPr>
              <a:t>Fışkırır ruh-i </a:t>
            </a:r>
            <a:r>
              <a:rPr lang="tr-TR" sz="4800" dirty="0" err="1">
                <a:cs typeface="Arial" pitchFamily="34" charset="0"/>
              </a:rPr>
              <a:t>mücerred</a:t>
            </a:r>
            <a:r>
              <a:rPr lang="tr-TR" sz="4800" dirty="0">
                <a:cs typeface="Arial" pitchFamily="34" charset="0"/>
              </a:rPr>
              <a:t> gibi yerden na'şım; </a:t>
            </a:r>
          </a:p>
          <a:p>
            <a:pPr marL="0" indent="0" algn="ctr">
              <a:lnSpc>
                <a:spcPct val="120000"/>
              </a:lnSpc>
              <a:buNone/>
            </a:pPr>
            <a:r>
              <a:rPr lang="tr-TR" sz="4800" dirty="0">
                <a:cs typeface="Arial" pitchFamily="34" charset="0"/>
              </a:rPr>
              <a:t>O zaman yükselerek arsa değer belki başım. </a:t>
            </a:r>
          </a:p>
          <a:p>
            <a:pPr marL="0" indent="0" algn="ctr">
              <a:lnSpc>
                <a:spcPct val="120000"/>
              </a:lnSpc>
              <a:buNone/>
            </a:pPr>
            <a:r>
              <a:rPr lang="tr-TR" sz="4800" dirty="0">
                <a:cs typeface="Arial" pitchFamily="34" charset="0"/>
              </a:rPr>
              <a:t> </a:t>
            </a:r>
          </a:p>
          <a:p>
            <a:pPr marL="0" indent="0" algn="ctr">
              <a:lnSpc>
                <a:spcPct val="120000"/>
              </a:lnSpc>
              <a:buNone/>
            </a:pPr>
            <a:r>
              <a:rPr lang="tr-TR" sz="4800" dirty="0">
                <a:cs typeface="Arial" pitchFamily="34" charset="0"/>
              </a:rPr>
              <a:t>Dalgalan sen de şafaklar gibi ey şanlı hilal! </a:t>
            </a:r>
          </a:p>
          <a:p>
            <a:pPr marL="0" indent="0" algn="ctr">
              <a:lnSpc>
                <a:spcPct val="120000"/>
              </a:lnSpc>
              <a:buNone/>
            </a:pPr>
            <a:r>
              <a:rPr lang="tr-TR" sz="4800" dirty="0">
                <a:cs typeface="Arial" pitchFamily="34" charset="0"/>
              </a:rPr>
              <a:t>Olsun artık dökülen kanlarımın hepsi helal. </a:t>
            </a:r>
          </a:p>
          <a:p>
            <a:pPr marL="0" indent="0" algn="ctr">
              <a:lnSpc>
                <a:spcPct val="120000"/>
              </a:lnSpc>
              <a:buNone/>
            </a:pPr>
            <a:r>
              <a:rPr lang="tr-TR" sz="4800" dirty="0">
                <a:cs typeface="Arial" pitchFamily="34" charset="0"/>
              </a:rPr>
              <a:t>Ebediyen sana yok, ırkıma yok izmihlal: </a:t>
            </a:r>
          </a:p>
          <a:p>
            <a:pPr marL="0" indent="0" algn="ctr">
              <a:lnSpc>
                <a:spcPct val="120000"/>
              </a:lnSpc>
              <a:buNone/>
            </a:pPr>
            <a:r>
              <a:rPr lang="tr-TR" sz="4800" dirty="0">
                <a:cs typeface="Arial" pitchFamily="34" charset="0"/>
              </a:rPr>
              <a:t>Hakkıdır, hür yaşamış, bayrağımın hürriyet; </a:t>
            </a:r>
          </a:p>
          <a:p>
            <a:pPr marL="0" indent="0" algn="ctr">
              <a:lnSpc>
                <a:spcPct val="120000"/>
              </a:lnSpc>
              <a:buNone/>
            </a:pPr>
            <a:r>
              <a:rPr lang="tr-TR" sz="4800" dirty="0">
                <a:cs typeface="Arial" pitchFamily="34" charset="0"/>
              </a:rPr>
              <a:t>Hakkıdır, Hakk’a tapan, milletimin istiklal! </a:t>
            </a:r>
          </a:p>
          <a:p>
            <a:pPr marL="0" indent="0" algn="ctr">
              <a:lnSpc>
                <a:spcPct val="120000"/>
              </a:lnSpc>
              <a:buNone/>
            </a:pPr>
            <a:r>
              <a:rPr lang="tr-TR" sz="4800" dirty="0">
                <a:latin typeface="Arial" pitchFamily="34" charset="0"/>
                <a:cs typeface="Arial" pitchFamily="34" charset="0"/>
              </a:rPr>
              <a:t>                                           </a:t>
            </a:r>
          </a:p>
          <a:p>
            <a:pPr marL="0" indent="0" algn="ctr">
              <a:lnSpc>
                <a:spcPct val="120000"/>
              </a:lnSpc>
              <a:buNone/>
            </a:pPr>
            <a:r>
              <a:rPr lang="tr-TR" sz="4800" dirty="0">
                <a:latin typeface="Arial" pitchFamily="34" charset="0"/>
                <a:cs typeface="Arial" pitchFamily="34" charset="0"/>
              </a:rPr>
              <a:t>		</a:t>
            </a:r>
            <a:r>
              <a:rPr lang="tr-TR" sz="4800" b="1" i="1" dirty="0">
                <a:solidFill>
                  <a:srgbClr val="531E1D"/>
                </a:solidFill>
                <a:latin typeface="Arial" pitchFamily="34" charset="0"/>
                <a:cs typeface="Arial" pitchFamily="34" charset="0"/>
              </a:rPr>
              <a:t>Mehmet Akif Ersoy </a:t>
            </a:r>
            <a:endParaRPr lang="tr-TR" sz="4800" b="1" dirty="0">
              <a:solidFill>
                <a:srgbClr val="531E1D"/>
              </a:solidFill>
              <a:latin typeface="Arial" pitchFamily="34" charset="0"/>
              <a:cs typeface="Arial" pitchFamily="34" charset="0"/>
            </a:endParaRPr>
          </a:p>
          <a:p>
            <a:pPr>
              <a:lnSpc>
                <a:spcPct val="120000"/>
              </a:lnSpc>
            </a:pPr>
            <a:endParaRPr lang="tr-TR" dirty="0">
              <a:latin typeface="Arial" pitchFamily="34" charset="0"/>
              <a:cs typeface="Arial" pitchFamily="34" charset="0"/>
            </a:endParaRPr>
          </a:p>
        </p:txBody>
      </p:sp>
    </p:spTree>
    <p:extLst>
      <p:ext uri="{BB962C8B-B14F-4D97-AF65-F5344CB8AC3E}">
        <p14:creationId xmlns:p14="http://schemas.microsoft.com/office/powerpoint/2010/main" val="411352191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124767"/>
            <a:ext cx="7738281" cy="532056"/>
          </a:xfrm>
        </p:spPr>
        <p:txBody>
          <a:bodyPr>
            <a:normAutofit/>
          </a:bodyPr>
          <a:lstStyle/>
          <a:p>
            <a:r>
              <a:rPr lang="tr-TR" sz="2800" b="1" dirty="0">
                <a:solidFill>
                  <a:srgbClr val="633D05"/>
                </a:solidFill>
                <a:latin typeface="Arial" pitchFamily="34" charset="0"/>
                <a:cs typeface="Arial" pitchFamily="34" charset="0"/>
              </a:rPr>
              <a:t>Okul Tarihçesi</a:t>
            </a:r>
            <a:endParaRPr lang="tr-TR" sz="900" dirty="0">
              <a:latin typeface="+mn-lt"/>
              <a:cs typeface="Arial" pitchFamily="34" charset="0"/>
            </a:endParaRPr>
          </a:p>
        </p:txBody>
      </p:sp>
      <p:pic>
        <p:nvPicPr>
          <p:cNvPr id="4098" name="Picture 2" descr="C:\Users\01\Desktop\tarihce2-750x750.png"/>
          <p:cNvPicPr>
            <a:picLocks noChangeAspect="1" noChangeArrowheads="1"/>
          </p:cNvPicPr>
          <p:nvPr/>
        </p:nvPicPr>
        <p:blipFill rotWithShape="1">
          <a:blip r:embed="rId2">
            <a:extLst>
              <a:ext uri="{28A0092B-C50C-407E-A947-70E740481C1C}">
                <a14:useLocalDpi xmlns:a14="http://schemas.microsoft.com/office/drawing/2010/main" val="0"/>
              </a:ext>
            </a:extLst>
          </a:blip>
          <a:srcRect l="27297"/>
          <a:stretch/>
        </p:blipFill>
        <p:spPr bwMode="auto">
          <a:xfrm>
            <a:off x="7492620" y="0"/>
            <a:ext cx="4985987" cy="6858000"/>
          </a:xfrm>
          <a:prstGeom prst="rect">
            <a:avLst/>
          </a:prstGeom>
          <a:noFill/>
          <a:effectLst>
            <a:softEdge rad="635000"/>
          </a:effectLst>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0" y="901520"/>
            <a:ext cx="7738281" cy="3754874"/>
          </a:xfrm>
          <a:prstGeom prst="rect">
            <a:avLst/>
          </a:prstGeom>
          <a:noFill/>
        </p:spPr>
        <p:txBody>
          <a:bodyPr wrap="square" rtlCol="0">
            <a:spAutoFit/>
          </a:bodyPr>
          <a:lstStyle/>
          <a:p>
            <a:r>
              <a:rPr lang="tr-TR" sz="2200" dirty="0">
                <a:effectLst/>
                <a:latin typeface="Times New Roman" panose="02020603050405020304" pitchFamily="18" charset="0"/>
                <a:ea typeface="Times New Roman" panose="02020603050405020304" pitchFamily="18" charset="0"/>
              </a:rPr>
              <a:t>Köyümüzde ilköğretim okulu 1956 yılında açılmıştır. Okul binasını köy halkı kendi imkanlarıyla yapmıştır. Bu binada eğitim öğretim 1976 yılına kadar sürmüştür. 1976 yılında devlet ve köylü işbirliği ile eski binadan ayrı yine köy tüzel kişiliğine ait  bir arsaya iki derslikli betonarme bir bina daha yapılmıştır. Bu binada da eğitim öğretim 1997 yılına kadar sürmüştür.1997 yılında ilk yapılan köylünün yaptırdığı yıkılmış bina arsasıyla satılmış  bedeli köylü ve devlet katkısıyla 6 derslikli yeni ilköğretim okulu yaptırılmıştır. 2019 yılında yıkım kararı gelen okulumuz 2021 yılında yıkılmıştır. Şuan Akkeçili İlkokulu eğitim binası kullanılmaktadır.</a:t>
            </a:r>
          </a:p>
          <a:p>
            <a:endParaRPr lang="tr-TR" dirty="0"/>
          </a:p>
        </p:txBody>
      </p:sp>
    </p:spTree>
    <p:extLst>
      <p:ext uri="{BB962C8B-B14F-4D97-AF65-F5344CB8AC3E}">
        <p14:creationId xmlns:p14="http://schemas.microsoft.com/office/powerpoint/2010/main" val="210673841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 name="Diyagram 36"/>
          <p:cNvGraphicFramePr/>
          <p:nvPr>
            <p:extLst>
              <p:ext uri="{D42A27DB-BD31-4B8C-83A1-F6EECF244321}">
                <p14:modId xmlns:p14="http://schemas.microsoft.com/office/powerpoint/2010/main" val="1932658069"/>
              </p:ext>
            </p:extLst>
          </p:nvPr>
        </p:nvGraphicFramePr>
        <p:xfrm>
          <a:off x="1950114" y="678724"/>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8907059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yagram 3"/>
          <p:cNvGraphicFramePr/>
          <p:nvPr>
            <p:extLst>
              <p:ext uri="{D42A27DB-BD31-4B8C-83A1-F6EECF244321}">
                <p14:modId xmlns:p14="http://schemas.microsoft.com/office/powerpoint/2010/main" val="1369562537"/>
              </p:ext>
            </p:extLst>
          </p:nvPr>
        </p:nvGraphicFramePr>
        <p:xfrm>
          <a:off x="225188" y="1629466"/>
          <a:ext cx="11681062" cy="52285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ikdörtgen 2"/>
          <p:cNvSpPr/>
          <p:nvPr/>
        </p:nvSpPr>
        <p:spPr>
          <a:xfrm>
            <a:off x="4701998" y="831372"/>
            <a:ext cx="3372142" cy="369332"/>
          </a:xfrm>
          <a:prstGeom prst="rect">
            <a:avLst/>
          </a:prstGeom>
        </p:spPr>
        <p:txBody>
          <a:bodyPr wrap="none">
            <a:spAutoFit/>
          </a:bodyPr>
          <a:lstStyle/>
          <a:p>
            <a:r>
              <a:rPr lang="tr-TR" b="1" dirty="0">
                <a:solidFill>
                  <a:srgbClr val="C00000"/>
                </a:solidFill>
                <a:cs typeface="Times New Roman" panose="02020603050405020304" pitchFamily="18" charset="0"/>
              </a:rPr>
              <a:t>AKKEÇİLİ ORTAOKULU PERSONELİ</a:t>
            </a:r>
            <a:endParaRPr lang="tr-TR" dirty="0">
              <a:solidFill>
                <a:srgbClr val="C00000"/>
              </a:solidFill>
            </a:endParaRPr>
          </a:p>
        </p:txBody>
      </p:sp>
    </p:spTree>
    <p:extLst>
      <p:ext uri="{BB962C8B-B14F-4D97-AF65-F5344CB8AC3E}">
        <p14:creationId xmlns:p14="http://schemas.microsoft.com/office/powerpoint/2010/main" val="203861691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42045" y="0"/>
            <a:ext cx="6880426" cy="436443"/>
          </a:xfrm>
        </p:spPr>
        <p:txBody>
          <a:bodyPr>
            <a:noAutofit/>
          </a:bodyPr>
          <a:lstStyle/>
          <a:p>
            <a:r>
              <a:rPr lang="tr-TR" sz="1800" b="1" dirty="0">
                <a:solidFill>
                  <a:srgbClr val="C00000"/>
                </a:solidFill>
                <a:latin typeface="+mn-lt"/>
                <a:cs typeface="Arial" pitchFamily="34" charset="0"/>
              </a:rPr>
              <a:t>OKUL NORM KADRO SAYILARI</a:t>
            </a:r>
            <a:endParaRPr lang="tr-TR" sz="1800" dirty="0">
              <a:solidFill>
                <a:srgbClr val="C00000"/>
              </a:solidFill>
              <a:latin typeface="+mn-lt"/>
              <a:cs typeface="Arial" pitchFamily="34" charset="0"/>
            </a:endParaRPr>
          </a:p>
        </p:txBody>
      </p:sp>
      <p:graphicFrame>
        <p:nvGraphicFramePr>
          <p:cNvPr id="4" name="Tablo 3"/>
          <p:cNvGraphicFramePr>
            <a:graphicFrameLocks noGrp="1"/>
          </p:cNvGraphicFramePr>
          <p:nvPr>
            <p:extLst>
              <p:ext uri="{D42A27DB-BD31-4B8C-83A1-F6EECF244321}">
                <p14:modId xmlns:p14="http://schemas.microsoft.com/office/powerpoint/2010/main" val="4157280201"/>
              </p:ext>
            </p:extLst>
          </p:nvPr>
        </p:nvGraphicFramePr>
        <p:xfrm>
          <a:off x="182151" y="535726"/>
          <a:ext cx="5260745" cy="4930665"/>
        </p:xfrm>
        <a:graphic>
          <a:graphicData uri="http://schemas.openxmlformats.org/drawingml/2006/table">
            <a:tbl>
              <a:tblPr firstRow="1" firstCol="1" bandRow="1">
                <a:tableStyleId>{21E4AEA4-8DFA-4A89-87EB-49C32662AFE0}</a:tableStyleId>
              </a:tblPr>
              <a:tblGrid>
                <a:gridCol w="2380745">
                  <a:extLst>
                    <a:ext uri="{9D8B030D-6E8A-4147-A177-3AD203B41FA5}">
                      <a16:colId xmlns:a16="http://schemas.microsoft.com/office/drawing/2014/main" val="20000"/>
                    </a:ext>
                  </a:extLst>
                </a:gridCol>
                <a:gridCol w="1440000">
                  <a:extLst>
                    <a:ext uri="{9D8B030D-6E8A-4147-A177-3AD203B41FA5}">
                      <a16:colId xmlns:a16="http://schemas.microsoft.com/office/drawing/2014/main" val="20002"/>
                    </a:ext>
                  </a:extLst>
                </a:gridCol>
                <a:gridCol w="1440000">
                  <a:extLst>
                    <a:ext uri="{9D8B030D-6E8A-4147-A177-3AD203B41FA5}">
                      <a16:colId xmlns:a16="http://schemas.microsoft.com/office/drawing/2014/main" val="20003"/>
                    </a:ext>
                  </a:extLst>
                </a:gridCol>
              </a:tblGrid>
              <a:tr h="267225">
                <a:tc>
                  <a:txBody>
                    <a:bodyPr/>
                    <a:lstStyle/>
                    <a:p>
                      <a:pPr algn="ctr">
                        <a:lnSpc>
                          <a:spcPct val="115000"/>
                        </a:lnSpc>
                        <a:spcAft>
                          <a:spcPts val="0"/>
                        </a:spcAft>
                      </a:pPr>
                      <a:r>
                        <a:rPr lang="tr-TR" sz="1400" dirty="0">
                          <a:effectLst/>
                        </a:rPr>
                        <a:t>Unvan Adı</a:t>
                      </a:r>
                      <a:endParaRPr lang="tr-TR" sz="1400" b="1"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5400000" scaled="1"/>
                      <a:tileRect/>
                    </a:gradFill>
                  </a:tcPr>
                </a:tc>
                <a:tc>
                  <a:txBody>
                    <a:bodyPr/>
                    <a:lstStyle/>
                    <a:p>
                      <a:pPr algn="ctr">
                        <a:lnSpc>
                          <a:spcPct val="115000"/>
                        </a:lnSpc>
                        <a:spcAft>
                          <a:spcPts val="0"/>
                        </a:spcAft>
                      </a:pPr>
                      <a:r>
                        <a:rPr lang="tr-TR" sz="1400" dirty="0">
                          <a:effectLst/>
                        </a:rPr>
                        <a:t>Norm</a:t>
                      </a:r>
                      <a:endParaRPr lang="tr-TR" sz="1400" b="1"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5400000" scaled="1"/>
                      <a:tileRect/>
                    </a:gradFill>
                  </a:tcPr>
                </a:tc>
                <a:tc>
                  <a:txBody>
                    <a:bodyPr/>
                    <a:lstStyle/>
                    <a:p>
                      <a:pPr algn="ctr">
                        <a:lnSpc>
                          <a:spcPct val="115000"/>
                        </a:lnSpc>
                        <a:spcAft>
                          <a:spcPts val="0"/>
                        </a:spcAft>
                      </a:pPr>
                      <a:r>
                        <a:rPr lang="tr-TR" sz="1400" dirty="0">
                          <a:effectLst/>
                        </a:rPr>
                        <a:t>Mevcut</a:t>
                      </a:r>
                      <a:endParaRPr lang="tr-TR" sz="1400" b="1"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5400000" scaled="1"/>
                      <a:tileRect/>
                    </a:gradFill>
                  </a:tcPr>
                </a:tc>
                <a:extLst>
                  <a:ext uri="{0D108BD9-81ED-4DB2-BD59-A6C34878D82A}">
                    <a16:rowId xmlns:a16="http://schemas.microsoft.com/office/drawing/2014/main" val="10000"/>
                  </a:ext>
                </a:extLst>
              </a:tr>
              <a:tr h="267225">
                <a:tc>
                  <a:txBody>
                    <a:bodyPr/>
                    <a:lstStyle/>
                    <a:p>
                      <a:pPr>
                        <a:lnSpc>
                          <a:spcPct val="115000"/>
                        </a:lnSpc>
                        <a:spcAft>
                          <a:spcPts val="0"/>
                        </a:spcAft>
                      </a:pPr>
                      <a:r>
                        <a:rPr lang="tr-TR" sz="1200" dirty="0">
                          <a:effectLst/>
                        </a:rPr>
                        <a:t>Okul</a:t>
                      </a:r>
                      <a:r>
                        <a:rPr lang="tr-TR" sz="1200" baseline="0" dirty="0">
                          <a:effectLst/>
                        </a:rPr>
                        <a:t> </a:t>
                      </a:r>
                      <a:r>
                        <a:rPr lang="tr-TR" sz="1200" dirty="0">
                          <a:effectLst/>
                        </a:rPr>
                        <a:t>Müdürü</a:t>
                      </a:r>
                      <a:endParaRPr lang="tr-TR" sz="1200" dirty="0">
                        <a:effectLst/>
                        <a:latin typeface="+mn-lt"/>
                        <a:ea typeface="Times New Roman" panose="02020603050405020304" pitchFamily="18" charset="0"/>
                        <a:cs typeface="Times New Roman" panose="02020603050405020304" pitchFamily="18" charset="0"/>
                      </a:endParaRPr>
                    </a:p>
                  </a:txBody>
                  <a:tcPr marL="44450" marR="44450" marT="0" marB="0" anchor="ctr">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0" scaled="1"/>
                      <a:tileRect/>
                    </a:gradFill>
                  </a:tcPr>
                </a:tc>
                <a:tc>
                  <a:txBody>
                    <a:bodyPr/>
                    <a:lstStyle/>
                    <a:p>
                      <a:pPr lvl="0" rtl="0"/>
                      <a:r>
                        <a:rPr lang="tr-TR" b="0" i="0" u="none" dirty="0">
                          <a:solidFill>
                            <a:schemeClr val="tx1"/>
                          </a:solidFill>
                        </a:rPr>
                        <a:t>1</a:t>
                      </a:r>
                      <a:endParaRPr lang="tr-TR" b="0" i="0" u="none" dirty="0"/>
                    </a:p>
                  </a:txBody>
                  <a:tcPr marL="44450" marR="44450" marT="0" marB="0" anchor="ctr"/>
                </a:tc>
                <a:tc>
                  <a:txBody>
                    <a:bodyPr/>
                    <a:lstStyle/>
                    <a:p>
                      <a:pPr lvl="0" rtl="0"/>
                      <a:r>
                        <a:rPr lang="tr-TR" b="0" i="0" u="none" dirty="0">
                          <a:solidFill>
                            <a:schemeClr val="tx1"/>
                          </a:solidFill>
                        </a:rPr>
                        <a:t>0</a:t>
                      </a:r>
                      <a:endParaRPr lang="tr-TR" b="0" i="0" u="none" dirty="0"/>
                    </a:p>
                  </a:txBody>
                  <a:tcPr marL="44450" marR="44450" marT="0" marB="0" anchor="ctr"/>
                </a:tc>
                <a:extLst>
                  <a:ext uri="{0D108BD9-81ED-4DB2-BD59-A6C34878D82A}">
                    <a16:rowId xmlns:a16="http://schemas.microsoft.com/office/drawing/2014/main" val="10001"/>
                  </a:ext>
                </a:extLst>
              </a:tr>
              <a:tr h="267225">
                <a:tc>
                  <a:txBody>
                    <a:bodyPr/>
                    <a:lstStyle/>
                    <a:p>
                      <a:pPr>
                        <a:lnSpc>
                          <a:spcPct val="115000"/>
                        </a:lnSpc>
                        <a:spcAft>
                          <a:spcPts val="0"/>
                        </a:spcAft>
                      </a:pPr>
                      <a:r>
                        <a:rPr lang="tr-TR" sz="1200" dirty="0">
                          <a:effectLst/>
                        </a:rPr>
                        <a:t>Okul Müdür</a:t>
                      </a:r>
                      <a:r>
                        <a:rPr lang="tr-TR" sz="1200" baseline="0" dirty="0">
                          <a:effectLst/>
                        </a:rPr>
                        <a:t> Yardımcısı</a:t>
                      </a:r>
                      <a:endParaRPr lang="tr-TR" sz="1200" dirty="0">
                        <a:effectLst/>
                        <a:latin typeface="+mn-lt"/>
                        <a:ea typeface="Times New Roman" panose="02020603050405020304" pitchFamily="18" charset="0"/>
                        <a:cs typeface="Times New Roman" panose="02020603050405020304" pitchFamily="18" charset="0"/>
                      </a:endParaRPr>
                    </a:p>
                  </a:txBody>
                  <a:tcPr marL="44450" marR="44450" marT="0" marB="0" anchor="ctr">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0" scaled="1"/>
                      <a:tileRect/>
                    </a:gradFill>
                  </a:tcPr>
                </a:tc>
                <a:tc>
                  <a:txBody>
                    <a:bodyPr/>
                    <a:lstStyle/>
                    <a:p>
                      <a:pPr lvl="0" rtl="0"/>
                      <a:r>
                        <a:rPr lang="tr-TR" b="0" i="0" u="none" dirty="0">
                          <a:solidFill>
                            <a:schemeClr val="tx1"/>
                          </a:solidFill>
                        </a:rPr>
                        <a:t>1</a:t>
                      </a:r>
                      <a:endParaRPr lang="tr-TR" b="0" i="0" u="none" dirty="0"/>
                    </a:p>
                  </a:txBody>
                  <a:tcPr marL="44450" marR="44450" marT="0" marB="0" anchor="ctr"/>
                </a:tc>
                <a:tc>
                  <a:txBody>
                    <a:bodyPr/>
                    <a:lstStyle/>
                    <a:p>
                      <a:pPr lvl="0" rtl="0"/>
                      <a:r>
                        <a:rPr lang="tr-TR" b="0" i="0" u="none" dirty="0">
                          <a:solidFill>
                            <a:schemeClr val="tx1"/>
                          </a:solidFill>
                        </a:rPr>
                        <a:t>0</a:t>
                      </a:r>
                      <a:endParaRPr lang="tr-TR" b="0" i="0" u="none" dirty="0"/>
                    </a:p>
                  </a:txBody>
                  <a:tcPr marL="44450" marR="44450" marT="0" marB="0" anchor="ctr"/>
                </a:tc>
                <a:extLst>
                  <a:ext uri="{0D108BD9-81ED-4DB2-BD59-A6C34878D82A}">
                    <a16:rowId xmlns:a16="http://schemas.microsoft.com/office/drawing/2014/main" val="10002"/>
                  </a:ext>
                </a:extLst>
              </a:tr>
              <a:tr h="267225">
                <a:tc>
                  <a:txBody>
                    <a:bodyPr/>
                    <a:lstStyle/>
                    <a:p>
                      <a:pPr>
                        <a:lnSpc>
                          <a:spcPct val="115000"/>
                        </a:lnSpc>
                        <a:spcAft>
                          <a:spcPts val="0"/>
                        </a:spcAft>
                      </a:pPr>
                      <a:r>
                        <a:rPr lang="tr-TR" sz="1200" dirty="0">
                          <a:effectLst/>
                        </a:rPr>
                        <a:t>Memur</a:t>
                      </a:r>
                      <a:endParaRPr lang="tr-TR" sz="1200" dirty="0">
                        <a:effectLst/>
                        <a:latin typeface="+mn-lt"/>
                        <a:ea typeface="Times New Roman" panose="02020603050405020304" pitchFamily="18" charset="0"/>
                        <a:cs typeface="Times New Roman" panose="02020603050405020304" pitchFamily="18" charset="0"/>
                      </a:endParaRPr>
                    </a:p>
                  </a:txBody>
                  <a:tcPr marL="44450" marR="44450" marT="0" marB="0" anchor="ctr">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0" scaled="1"/>
                      <a:tileRect/>
                    </a:gradFill>
                  </a:tcPr>
                </a:tc>
                <a:tc>
                  <a:txBody>
                    <a:bodyPr/>
                    <a:lstStyle/>
                    <a:p>
                      <a:pPr lvl="0" rtl="0"/>
                      <a:r>
                        <a:rPr lang="tr-TR" b="0" i="0" u="none" dirty="0">
                          <a:solidFill>
                            <a:schemeClr val="tx1"/>
                          </a:solidFill>
                        </a:rPr>
                        <a:t>0</a:t>
                      </a:r>
                      <a:endParaRPr lang="tr-TR" b="0" i="0" u="none" dirty="0"/>
                    </a:p>
                  </a:txBody>
                  <a:tcPr marL="44450" marR="44450" marT="0" marB="0" anchor="ctr"/>
                </a:tc>
                <a:tc>
                  <a:txBody>
                    <a:bodyPr/>
                    <a:lstStyle/>
                    <a:p>
                      <a:pPr lvl="0" rtl="0"/>
                      <a:r>
                        <a:rPr lang="tr-TR" b="0" i="0" u="none" dirty="0">
                          <a:solidFill>
                            <a:schemeClr val="tx1"/>
                          </a:solidFill>
                        </a:rPr>
                        <a:t>0</a:t>
                      </a:r>
                      <a:endParaRPr lang="tr-TR" b="0" i="0" u="none" dirty="0"/>
                    </a:p>
                  </a:txBody>
                  <a:tcPr marL="44450" marR="44450" marT="0" marB="0" anchor="ctr"/>
                </a:tc>
                <a:extLst>
                  <a:ext uri="{0D108BD9-81ED-4DB2-BD59-A6C34878D82A}">
                    <a16:rowId xmlns:a16="http://schemas.microsoft.com/office/drawing/2014/main" val="10003"/>
                  </a:ext>
                </a:extLst>
              </a:tr>
              <a:tr h="267225">
                <a:tc>
                  <a:txBody>
                    <a:bodyPr/>
                    <a:lstStyle/>
                    <a:p>
                      <a:pPr>
                        <a:lnSpc>
                          <a:spcPct val="115000"/>
                        </a:lnSpc>
                        <a:spcAft>
                          <a:spcPts val="0"/>
                        </a:spcAft>
                      </a:pPr>
                      <a:r>
                        <a:rPr lang="tr-TR" sz="1200" dirty="0">
                          <a:effectLst/>
                        </a:rPr>
                        <a:t>Veri Hazırlama ve Kontrol İşletmeni</a:t>
                      </a:r>
                      <a:endParaRPr lang="tr-TR" sz="1200" dirty="0">
                        <a:effectLst/>
                        <a:latin typeface="+mn-lt"/>
                        <a:ea typeface="Times New Roman" panose="02020603050405020304" pitchFamily="18" charset="0"/>
                        <a:cs typeface="Times New Roman" panose="02020603050405020304" pitchFamily="18" charset="0"/>
                      </a:endParaRPr>
                    </a:p>
                  </a:txBody>
                  <a:tcPr marL="44450" marR="44450" marT="0" marB="0" anchor="ctr">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0" scaled="1"/>
                      <a:tileRect/>
                    </a:gradFill>
                  </a:tcPr>
                </a:tc>
                <a:tc>
                  <a:txBody>
                    <a:bodyPr/>
                    <a:lstStyle/>
                    <a:p>
                      <a:pPr lvl="0" rtl="0"/>
                      <a:r>
                        <a:rPr lang="tr-TR" b="0" i="0" u="none" dirty="0">
                          <a:solidFill>
                            <a:schemeClr val="tx1"/>
                          </a:solidFill>
                        </a:rPr>
                        <a:t>0</a:t>
                      </a:r>
                      <a:endParaRPr lang="tr-TR" b="0" i="0" u="none" dirty="0"/>
                    </a:p>
                  </a:txBody>
                  <a:tcPr marL="44450" marR="44450" marT="0" marB="0" anchor="ctr"/>
                </a:tc>
                <a:tc>
                  <a:txBody>
                    <a:bodyPr/>
                    <a:lstStyle/>
                    <a:p>
                      <a:pPr lvl="0" rtl="0"/>
                      <a:r>
                        <a:rPr lang="tr-TR" b="0" i="0" u="none" dirty="0">
                          <a:solidFill>
                            <a:schemeClr val="tx1"/>
                          </a:solidFill>
                        </a:rPr>
                        <a:t>0</a:t>
                      </a:r>
                      <a:endParaRPr lang="tr-TR" b="0" i="0" u="none" dirty="0"/>
                    </a:p>
                  </a:txBody>
                  <a:tcPr marL="44450" marR="44450" marT="0" marB="0" anchor="ctr"/>
                </a:tc>
                <a:extLst>
                  <a:ext uri="{0D108BD9-81ED-4DB2-BD59-A6C34878D82A}">
                    <a16:rowId xmlns:a16="http://schemas.microsoft.com/office/drawing/2014/main" val="10005"/>
                  </a:ext>
                </a:extLst>
              </a:tr>
              <a:tr h="267225">
                <a:tc>
                  <a:txBody>
                    <a:bodyPr/>
                    <a:lstStyle/>
                    <a:p>
                      <a:pPr>
                        <a:lnSpc>
                          <a:spcPct val="115000"/>
                        </a:lnSpc>
                        <a:spcAft>
                          <a:spcPts val="0"/>
                        </a:spcAft>
                      </a:pPr>
                      <a:r>
                        <a:rPr lang="tr-TR" sz="1200" dirty="0">
                          <a:effectLst/>
                        </a:rPr>
                        <a:t>Teknisyen(THS)</a:t>
                      </a:r>
                      <a:endParaRPr lang="tr-TR" sz="1200" dirty="0">
                        <a:effectLst/>
                        <a:latin typeface="+mn-lt"/>
                        <a:ea typeface="Times New Roman" panose="02020603050405020304" pitchFamily="18" charset="0"/>
                        <a:cs typeface="Times New Roman" panose="02020603050405020304" pitchFamily="18" charset="0"/>
                      </a:endParaRPr>
                    </a:p>
                  </a:txBody>
                  <a:tcPr marL="44450" marR="44450" marT="0" marB="0" anchor="ctr">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0" scaled="1"/>
                      <a:tileRect/>
                    </a:gradFill>
                  </a:tcPr>
                </a:tc>
                <a:tc>
                  <a:txBody>
                    <a:bodyPr/>
                    <a:lstStyle/>
                    <a:p>
                      <a:pPr lvl="0" rtl="0"/>
                      <a:r>
                        <a:rPr lang="tr-TR" b="0" i="0" u="none" dirty="0">
                          <a:solidFill>
                            <a:schemeClr val="tx1"/>
                          </a:solidFill>
                        </a:rPr>
                        <a:t>0</a:t>
                      </a:r>
                      <a:endParaRPr lang="tr-TR" b="0" i="0" u="none" dirty="0"/>
                    </a:p>
                  </a:txBody>
                  <a:tcPr marL="44450" marR="44450" marT="0" marB="0" anchor="ctr"/>
                </a:tc>
                <a:tc>
                  <a:txBody>
                    <a:bodyPr/>
                    <a:lstStyle/>
                    <a:p>
                      <a:pPr lvl="0" rtl="0"/>
                      <a:r>
                        <a:rPr lang="tr-TR" b="0" i="0" u="none" dirty="0">
                          <a:solidFill>
                            <a:schemeClr val="tx1"/>
                          </a:solidFill>
                        </a:rPr>
                        <a:t>0</a:t>
                      </a:r>
                      <a:endParaRPr lang="tr-TR" b="0" i="0" u="none" dirty="0"/>
                    </a:p>
                  </a:txBody>
                  <a:tcPr marL="44450" marR="44450" marT="0" marB="0" anchor="ctr"/>
                </a:tc>
                <a:extLst>
                  <a:ext uri="{0D108BD9-81ED-4DB2-BD59-A6C34878D82A}">
                    <a16:rowId xmlns:a16="http://schemas.microsoft.com/office/drawing/2014/main" val="10006"/>
                  </a:ext>
                </a:extLst>
              </a:tr>
              <a:tr h="267225">
                <a:tc>
                  <a:txBody>
                    <a:bodyPr/>
                    <a:lstStyle/>
                    <a:p>
                      <a:pPr>
                        <a:lnSpc>
                          <a:spcPct val="115000"/>
                        </a:lnSpc>
                        <a:spcAft>
                          <a:spcPts val="0"/>
                        </a:spcAft>
                      </a:pPr>
                      <a:r>
                        <a:rPr lang="tr-TR" sz="1200" dirty="0">
                          <a:effectLst/>
                        </a:rPr>
                        <a:t>Hizmetli</a:t>
                      </a:r>
                      <a:endParaRPr lang="tr-TR" sz="1200" dirty="0">
                        <a:effectLst/>
                        <a:latin typeface="+mn-lt"/>
                        <a:ea typeface="Times New Roman" panose="02020603050405020304" pitchFamily="18" charset="0"/>
                        <a:cs typeface="Times New Roman" panose="02020603050405020304" pitchFamily="18" charset="0"/>
                      </a:endParaRPr>
                    </a:p>
                  </a:txBody>
                  <a:tcPr marL="44450" marR="44450" marT="0" marB="0" anchor="ctr">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0" scaled="1"/>
                      <a:tileRect/>
                    </a:gradFill>
                  </a:tcPr>
                </a:tc>
                <a:tc>
                  <a:txBody>
                    <a:bodyPr/>
                    <a:lstStyle/>
                    <a:p>
                      <a:pPr lvl="0" rtl="0"/>
                      <a:r>
                        <a:rPr lang="tr-TR" b="0" i="0" u="none" dirty="0">
                          <a:solidFill>
                            <a:schemeClr val="tx1"/>
                          </a:solidFill>
                        </a:rPr>
                        <a:t>1</a:t>
                      </a:r>
                      <a:endParaRPr lang="tr-TR" b="0" i="0" u="none" dirty="0"/>
                    </a:p>
                  </a:txBody>
                  <a:tcPr marL="44450" marR="44450" marT="0" marB="0" anchor="ctr"/>
                </a:tc>
                <a:tc>
                  <a:txBody>
                    <a:bodyPr/>
                    <a:lstStyle/>
                    <a:p>
                      <a:pPr lvl="0" rtl="0"/>
                      <a:r>
                        <a:rPr lang="tr-TR" b="0" i="0" u="none" dirty="0">
                          <a:solidFill>
                            <a:schemeClr val="tx1"/>
                          </a:solidFill>
                        </a:rPr>
                        <a:t>0</a:t>
                      </a:r>
                      <a:endParaRPr lang="tr-TR" b="0" i="0" u="none" dirty="0"/>
                    </a:p>
                  </a:txBody>
                  <a:tcPr marL="44450" marR="44450" marT="0" marB="0" anchor="ctr"/>
                </a:tc>
                <a:extLst>
                  <a:ext uri="{0D108BD9-81ED-4DB2-BD59-A6C34878D82A}">
                    <a16:rowId xmlns:a16="http://schemas.microsoft.com/office/drawing/2014/main" val="10007"/>
                  </a:ext>
                </a:extLst>
              </a:tr>
              <a:tr h="267225">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tr-TR" sz="1200" dirty="0">
                          <a:effectLst/>
                        </a:rPr>
                        <a:t>Kaloriferci</a:t>
                      </a:r>
                      <a:endParaRPr lang="tr-TR" sz="1200" dirty="0">
                        <a:effectLst/>
                        <a:latin typeface="+mn-lt"/>
                        <a:ea typeface="Times New Roman" panose="02020603050405020304" pitchFamily="18" charset="0"/>
                        <a:cs typeface="Times New Roman" panose="02020603050405020304" pitchFamily="18" charset="0"/>
                      </a:endParaRPr>
                    </a:p>
                  </a:txBody>
                  <a:tcPr marL="44450" marR="44450" marT="0" marB="0" anchor="ctr">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0" scaled="1"/>
                      <a:tileRect/>
                    </a:gradFill>
                  </a:tcPr>
                </a:tc>
                <a:tc>
                  <a:txBody>
                    <a:bodyPr/>
                    <a:lstStyle/>
                    <a:p>
                      <a:pPr lvl="0" rtl="0"/>
                      <a:r>
                        <a:rPr lang="tr-TR" b="0" i="0" u="none" dirty="0">
                          <a:solidFill>
                            <a:schemeClr val="tx1"/>
                          </a:solidFill>
                        </a:rPr>
                        <a:t>0</a:t>
                      </a:r>
                      <a:endParaRPr lang="tr-TR" b="0" i="0" u="none" dirty="0"/>
                    </a:p>
                  </a:txBody>
                  <a:tcPr marL="44450" marR="44450" marT="0" marB="0" anchor="ctr"/>
                </a:tc>
                <a:tc>
                  <a:txBody>
                    <a:bodyPr/>
                    <a:lstStyle/>
                    <a:p>
                      <a:pPr lvl="0" rtl="0"/>
                      <a:r>
                        <a:rPr lang="tr-TR" b="0" i="0" u="none" dirty="0">
                          <a:solidFill>
                            <a:schemeClr val="tx1"/>
                          </a:solidFill>
                        </a:rPr>
                        <a:t>0</a:t>
                      </a:r>
                      <a:endParaRPr lang="tr-TR" b="0" i="0" u="none" dirty="0"/>
                    </a:p>
                  </a:txBody>
                  <a:tcPr marL="44450" marR="44450" marT="0" marB="0" anchor="ctr"/>
                </a:tc>
                <a:extLst>
                  <a:ext uri="{0D108BD9-81ED-4DB2-BD59-A6C34878D82A}">
                    <a16:rowId xmlns:a16="http://schemas.microsoft.com/office/drawing/2014/main" val="10008"/>
                  </a:ext>
                </a:extLst>
              </a:tr>
              <a:tr h="267225">
                <a:tc>
                  <a:txBody>
                    <a:bodyPr/>
                    <a:lstStyle/>
                    <a:p>
                      <a:pPr>
                        <a:lnSpc>
                          <a:spcPct val="115000"/>
                        </a:lnSpc>
                        <a:spcAft>
                          <a:spcPts val="0"/>
                        </a:spcAft>
                      </a:pPr>
                      <a:r>
                        <a:rPr lang="tr-TR" sz="1200" dirty="0">
                          <a:effectLst/>
                          <a:latin typeface="+mn-lt"/>
                          <a:ea typeface="Times New Roman" panose="02020603050405020304" pitchFamily="18" charset="0"/>
                          <a:cs typeface="Times New Roman" panose="02020603050405020304" pitchFamily="18" charset="0"/>
                        </a:rPr>
                        <a:t>İngilizce</a:t>
                      </a:r>
                      <a:r>
                        <a:rPr lang="tr-TR" sz="1200" baseline="0" dirty="0">
                          <a:effectLst/>
                          <a:latin typeface="+mn-lt"/>
                          <a:ea typeface="Times New Roman" panose="02020603050405020304" pitchFamily="18" charset="0"/>
                          <a:cs typeface="Times New Roman" panose="02020603050405020304" pitchFamily="18" charset="0"/>
                        </a:rPr>
                        <a:t> Öğretmeni</a:t>
                      </a:r>
                      <a:endParaRPr lang="tr-TR" sz="1200" dirty="0">
                        <a:effectLst/>
                        <a:latin typeface="+mn-lt"/>
                        <a:ea typeface="Times New Roman" panose="02020603050405020304" pitchFamily="18" charset="0"/>
                        <a:cs typeface="Times New Roman" panose="02020603050405020304" pitchFamily="18" charset="0"/>
                      </a:endParaRPr>
                    </a:p>
                  </a:txBody>
                  <a:tcPr marL="44450" marR="44450" marT="0" marB="0" anchor="ctr">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0" scaled="1"/>
                      <a:tileRect/>
                    </a:gradFill>
                  </a:tcPr>
                </a:tc>
                <a:tc>
                  <a:txBody>
                    <a:bodyPr/>
                    <a:lstStyle/>
                    <a:p>
                      <a:pPr lvl="0" rtl="0"/>
                      <a:r>
                        <a:rPr lang="tr-TR" b="0" i="0" u="none" dirty="0">
                          <a:solidFill>
                            <a:schemeClr val="tx1"/>
                          </a:solidFill>
                        </a:rPr>
                        <a:t>1</a:t>
                      </a:r>
                      <a:endParaRPr lang="tr-TR" b="0" i="0" u="none" dirty="0"/>
                    </a:p>
                  </a:txBody>
                  <a:tcPr marL="44450" marR="44450" marT="0" marB="0" anchor="ctr"/>
                </a:tc>
                <a:tc>
                  <a:txBody>
                    <a:bodyPr/>
                    <a:lstStyle/>
                    <a:p>
                      <a:pPr lvl="0" rtl="0"/>
                      <a:r>
                        <a:rPr lang="tr-TR" b="0" i="0" u="none" dirty="0">
                          <a:solidFill>
                            <a:schemeClr val="tx1"/>
                          </a:solidFill>
                        </a:rPr>
                        <a:t>1</a:t>
                      </a:r>
                      <a:endParaRPr lang="tr-TR" b="0" i="0" u="none" dirty="0"/>
                    </a:p>
                  </a:txBody>
                  <a:tcPr marL="44450" marR="44450" marT="0" marB="0" anchor="ctr"/>
                </a:tc>
                <a:extLst>
                  <a:ext uri="{0D108BD9-81ED-4DB2-BD59-A6C34878D82A}">
                    <a16:rowId xmlns:a16="http://schemas.microsoft.com/office/drawing/2014/main" val="10009"/>
                  </a:ext>
                </a:extLst>
              </a:tr>
              <a:tr h="267225">
                <a:tc>
                  <a:txBody>
                    <a:bodyPr/>
                    <a:lstStyle/>
                    <a:p>
                      <a:pPr>
                        <a:lnSpc>
                          <a:spcPct val="115000"/>
                        </a:lnSpc>
                        <a:spcAft>
                          <a:spcPts val="0"/>
                        </a:spcAft>
                      </a:pPr>
                      <a:r>
                        <a:rPr lang="tr-TR" sz="1200" dirty="0">
                          <a:effectLst/>
                          <a:latin typeface="+mn-lt"/>
                          <a:ea typeface="Times New Roman" panose="02020603050405020304" pitchFamily="18" charset="0"/>
                          <a:cs typeface="Times New Roman" panose="02020603050405020304" pitchFamily="18" charset="0"/>
                        </a:rPr>
                        <a:t>Bilişim</a:t>
                      </a:r>
                      <a:r>
                        <a:rPr lang="tr-TR" sz="1200" baseline="0" dirty="0">
                          <a:effectLst/>
                          <a:latin typeface="+mn-lt"/>
                          <a:ea typeface="Times New Roman" panose="02020603050405020304" pitchFamily="18" charset="0"/>
                          <a:cs typeface="Times New Roman" panose="02020603050405020304" pitchFamily="18" charset="0"/>
                        </a:rPr>
                        <a:t> Öğretmeni</a:t>
                      </a:r>
                      <a:endParaRPr lang="tr-TR" sz="1200" dirty="0">
                        <a:effectLst/>
                        <a:latin typeface="+mn-lt"/>
                        <a:ea typeface="Times New Roman" panose="02020603050405020304" pitchFamily="18" charset="0"/>
                        <a:cs typeface="Times New Roman" panose="02020603050405020304" pitchFamily="18" charset="0"/>
                      </a:endParaRPr>
                    </a:p>
                  </a:txBody>
                  <a:tcPr marL="44450" marR="44450" marT="0" marB="0" anchor="ctr">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0" scaled="1"/>
                      <a:tileRect/>
                    </a:gradFill>
                  </a:tcPr>
                </a:tc>
                <a:tc>
                  <a:txBody>
                    <a:bodyPr/>
                    <a:lstStyle/>
                    <a:p>
                      <a:pPr lvl="0" rtl="0"/>
                      <a:r>
                        <a:rPr lang="tr-TR" b="0" i="0" u="none" dirty="0">
                          <a:solidFill>
                            <a:schemeClr val="tx1"/>
                          </a:solidFill>
                        </a:rPr>
                        <a:t>0</a:t>
                      </a:r>
                      <a:endParaRPr lang="tr-TR" b="0" i="0" u="none" dirty="0"/>
                    </a:p>
                  </a:txBody>
                  <a:tcPr marL="44450" marR="44450" marT="0" marB="0" anchor="ctr"/>
                </a:tc>
                <a:tc>
                  <a:txBody>
                    <a:bodyPr/>
                    <a:lstStyle/>
                    <a:p>
                      <a:pPr lvl="0" rtl="0"/>
                      <a:r>
                        <a:rPr lang="tr-TR" b="0" i="0" u="none" dirty="0">
                          <a:solidFill>
                            <a:schemeClr val="tx1"/>
                          </a:solidFill>
                        </a:rPr>
                        <a:t>0</a:t>
                      </a:r>
                      <a:endParaRPr lang="tr-TR" b="0" i="0" u="none" dirty="0"/>
                    </a:p>
                  </a:txBody>
                  <a:tcPr marL="44450" marR="44450" marT="0" marB="0" anchor="ctr"/>
                </a:tc>
                <a:extLst>
                  <a:ext uri="{0D108BD9-81ED-4DB2-BD59-A6C34878D82A}">
                    <a16:rowId xmlns:a16="http://schemas.microsoft.com/office/drawing/2014/main" val="10010"/>
                  </a:ext>
                </a:extLst>
              </a:tr>
              <a:tr h="267225">
                <a:tc>
                  <a:txBody>
                    <a:bodyPr/>
                    <a:lstStyle/>
                    <a:p>
                      <a:pPr>
                        <a:lnSpc>
                          <a:spcPct val="115000"/>
                        </a:lnSpc>
                        <a:spcAft>
                          <a:spcPts val="0"/>
                        </a:spcAft>
                      </a:pPr>
                      <a:r>
                        <a:rPr lang="tr-TR" sz="1200" dirty="0">
                          <a:effectLst/>
                          <a:latin typeface="+mn-lt"/>
                          <a:ea typeface="Times New Roman" panose="02020603050405020304" pitchFamily="18" charset="0"/>
                          <a:cs typeface="Times New Roman" panose="02020603050405020304" pitchFamily="18" charset="0"/>
                        </a:rPr>
                        <a:t>Müzik  Öğretmeni</a:t>
                      </a:r>
                    </a:p>
                  </a:txBody>
                  <a:tcPr marL="44450" marR="44450" marT="0" marB="0" anchor="ctr">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0" scaled="1"/>
                      <a:tileRect/>
                    </a:gradFill>
                  </a:tcPr>
                </a:tc>
                <a:tc>
                  <a:txBody>
                    <a:bodyPr/>
                    <a:lstStyle/>
                    <a:p>
                      <a:pPr lvl="0" rtl="0"/>
                      <a:r>
                        <a:rPr lang="tr-TR" b="0" i="0" u="none" dirty="0">
                          <a:solidFill>
                            <a:schemeClr val="tx1"/>
                          </a:solidFill>
                        </a:rPr>
                        <a:t>0</a:t>
                      </a:r>
                      <a:endParaRPr lang="tr-TR" b="0" i="0" u="none" dirty="0"/>
                    </a:p>
                  </a:txBody>
                  <a:tcPr marL="44450" marR="44450" marT="0" marB="0" anchor="ctr"/>
                </a:tc>
                <a:tc>
                  <a:txBody>
                    <a:bodyPr/>
                    <a:lstStyle/>
                    <a:p>
                      <a:pPr lvl="0" rtl="0"/>
                      <a:r>
                        <a:rPr lang="tr-TR" b="0" i="0" u="none" dirty="0">
                          <a:solidFill>
                            <a:schemeClr val="tx1"/>
                          </a:solidFill>
                        </a:rPr>
                        <a:t>0</a:t>
                      </a:r>
                      <a:endParaRPr lang="tr-TR" b="0" i="0" u="none" dirty="0"/>
                    </a:p>
                  </a:txBody>
                  <a:tcPr marL="44450" marR="44450" marT="0" marB="0" anchor="ctr"/>
                </a:tc>
                <a:extLst>
                  <a:ext uri="{0D108BD9-81ED-4DB2-BD59-A6C34878D82A}">
                    <a16:rowId xmlns:a16="http://schemas.microsoft.com/office/drawing/2014/main" val="10011"/>
                  </a:ext>
                </a:extLst>
              </a:tr>
              <a:tr h="267225">
                <a:tc>
                  <a:txBody>
                    <a:bodyPr/>
                    <a:lstStyle/>
                    <a:p>
                      <a:pPr>
                        <a:lnSpc>
                          <a:spcPct val="115000"/>
                        </a:lnSpc>
                        <a:spcAft>
                          <a:spcPts val="0"/>
                        </a:spcAft>
                      </a:pPr>
                      <a:r>
                        <a:rPr lang="tr-TR" sz="1200" dirty="0">
                          <a:effectLst/>
                          <a:latin typeface="+mn-lt"/>
                          <a:ea typeface="Times New Roman" panose="02020603050405020304" pitchFamily="18" charset="0"/>
                          <a:cs typeface="Times New Roman" panose="02020603050405020304" pitchFamily="18" charset="0"/>
                        </a:rPr>
                        <a:t>Türkçe Öğretmeni</a:t>
                      </a:r>
                    </a:p>
                  </a:txBody>
                  <a:tcPr marL="44450" marR="44450" marT="0" marB="0" anchor="ctr">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0" scaled="1"/>
                      <a:tileRect/>
                    </a:gradFill>
                  </a:tcPr>
                </a:tc>
                <a:tc>
                  <a:txBody>
                    <a:bodyPr/>
                    <a:lstStyle/>
                    <a:p>
                      <a:pPr lvl="0" rtl="0"/>
                      <a:r>
                        <a:rPr lang="tr-TR" b="0" i="0" u="none" dirty="0">
                          <a:solidFill>
                            <a:schemeClr val="tx1"/>
                          </a:solidFill>
                        </a:rPr>
                        <a:t>1</a:t>
                      </a:r>
                      <a:endParaRPr lang="tr-TR" b="0" i="0" u="none" dirty="0"/>
                    </a:p>
                  </a:txBody>
                  <a:tcPr marL="44450" marR="44450" marT="0" marB="0" anchor="ctr"/>
                </a:tc>
                <a:tc>
                  <a:txBody>
                    <a:bodyPr/>
                    <a:lstStyle/>
                    <a:p>
                      <a:pPr lvl="0" rtl="0"/>
                      <a:r>
                        <a:rPr lang="tr-TR" b="0" i="0" u="none" dirty="0">
                          <a:solidFill>
                            <a:schemeClr val="tx1"/>
                          </a:solidFill>
                        </a:rPr>
                        <a:t>1</a:t>
                      </a:r>
                      <a:endParaRPr lang="tr-TR" b="0" i="0" u="none" dirty="0"/>
                    </a:p>
                  </a:txBody>
                  <a:tcPr marL="44450" marR="44450" marT="0" marB="0" anchor="ctr"/>
                </a:tc>
                <a:extLst>
                  <a:ext uri="{0D108BD9-81ED-4DB2-BD59-A6C34878D82A}">
                    <a16:rowId xmlns:a16="http://schemas.microsoft.com/office/drawing/2014/main" val="10012"/>
                  </a:ext>
                </a:extLst>
              </a:tr>
              <a:tr h="267225">
                <a:tc>
                  <a:txBody>
                    <a:bodyPr/>
                    <a:lstStyle/>
                    <a:p>
                      <a:pPr>
                        <a:lnSpc>
                          <a:spcPct val="115000"/>
                        </a:lnSpc>
                        <a:spcAft>
                          <a:spcPts val="0"/>
                        </a:spcAft>
                      </a:pPr>
                      <a:r>
                        <a:rPr lang="tr-TR" sz="1200" dirty="0">
                          <a:effectLst/>
                          <a:latin typeface="+mn-lt"/>
                          <a:ea typeface="Times New Roman" panose="02020603050405020304" pitchFamily="18" charset="0"/>
                          <a:cs typeface="Times New Roman" panose="02020603050405020304" pitchFamily="18" charset="0"/>
                        </a:rPr>
                        <a:t>Beden  Öğretmeni</a:t>
                      </a:r>
                    </a:p>
                  </a:txBody>
                  <a:tcPr marL="44450" marR="44450" marT="0" marB="0" anchor="ctr">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0" scaled="1"/>
                      <a:tileRect/>
                    </a:gradFill>
                  </a:tcPr>
                </a:tc>
                <a:tc>
                  <a:txBody>
                    <a:bodyPr/>
                    <a:lstStyle/>
                    <a:p>
                      <a:pPr lvl="0" rtl="0"/>
                      <a:r>
                        <a:rPr lang="tr-TR" b="0" i="0" u="none" dirty="0">
                          <a:solidFill>
                            <a:schemeClr val="tx1"/>
                          </a:solidFill>
                        </a:rPr>
                        <a:t>1</a:t>
                      </a:r>
                      <a:endParaRPr lang="tr-TR" b="0" i="0" u="none" dirty="0"/>
                    </a:p>
                  </a:txBody>
                  <a:tcPr marL="44450" marR="44450" marT="0" marB="0" anchor="ctr"/>
                </a:tc>
                <a:tc>
                  <a:txBody>
                    <a:bodyPr/>
                    <a:lstStyle/>
                    <a:p>
                      <a:pPr lvl="0" rtl="0"/>
                      <a:r>
                        <a:rPr lang="tr-TR" b="0" i="0" u="none" dirty="0">
                          <a:solidFill>
                            <a:schemeClr val="tx1"/>
                          </a:solidFill>
                        </a:rPr>
                        <a:t>1</a:t>
                      </a:r>
                      <a:endParaRPr lang="tr-TR" b="0" i="0" u="none" dirty="0"/>
                    </a:p>
                  </a:txBody>
                  <a:tcPr marL="44450" marR="44450" marT="0" marB="0" anchor="ctr"/>
                </a:tc>
                <a:extLst>
                  <a:ext uri="{0D108BD9-81ED-4DB2-BD59-A6C34878D82A}">
                    <a16:rowId xmlns:a16="http://schemas.microsoft.com/office/drawing/2014/main" val="10013"/>
                  </a:ext>
                </a:extLst>
              </a:tr>
              <a:tr h="267225">
                <a:tc>
                  <a:txBody>
                    <a:bodyPr/>
                    <a:lstStyle/>
                    <a:p>
                      <a:pPr>
                        <a:lnSpc>
                          <a:spcPct val="115000"/>
                        </a:lnSpc>
                        <a:spcAft>
                          <a:spcPts val="0"/>
                        </a:spcAft>
                      </a:pPr>
                      <a:r>
                        <a:rPr lang="tr-TR" sz="1200" dirty="0">
                          <a:effectLst/>
                          <a:latin typeface="+mn-lt"/>
                          <a:ea typeface="Times New Roman" panose="02020603050405020304" pitchFamily="18" charset="0"/>
                          <a:cs typeface="Times New Roman" panose="02020603050405020304" pitchFamily="18" charset="0"/>
                        </a:rPr>
                        <a:t>Sosyal Bilgiler Öğretmeni</a:t>
                      </a:r>
                    </a:p>
                  </a:txBody>
                  <a:tcPr marL="44450" marR="44450" marT="0" marB="0" anchor="ctr">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0" scaled="1"/>
                      <a:tileRect/>
                    </a:gradFill>
                  </a:tcPr>
                </a:tc>
                <a:tc>
                  <a:txBody>
                    <a:bodyPr/>
                    <a:lstStyle/>
                    <a:p>
                      <a:pPr lvl="0" rtl="0"/>
                      <a:r>
                        <a:rPr lang="tr-TR" b="0" i="0" u="none" dirty="0">
                          <a:solidFill>
                            <a:schemeClr val="tx1"/>
                          </a:solidFill>
                        </a:rPr>
                        <a:t>1</a:t>
                      </a:r>
                      <a:endParaRPr lang="tr-TR" b="0" i="0" u="none" dirty="0"/>
                    </a:p>
                  </a:txBody>
                  <a:tcPr marL="44450" marR="44450" marT="0" marB="0" anchor="ctr"/>
                </a:tc>
                <a:tc>
                  <a:txBody>
                    <a:bodyPr/>
                    <a:lstStyle/>
                    <a:p>
                      <a:pPr lvl="0" rtl="0"/>
                      <a:r>
                        <a:rPr lang="tr-TR" b="0" i="0" u="none" dirty="0">
                          <a:solidFill>
                            <a:schemeClr val="tx1"/>
                          </a:solidFill>
                        </a:rPr>
                        <a:t>1</a:t>
                      </a:r>
                      <a:endParaRPr lang="tr-TR" b="0" i="0" u="none" dirty="0"/>
                    </a:p>
                  </a:txBody>
                  <a:tcPr marL="44450" marR="44450" marT="0" marB="0" anchor="ctr"/>
                </a:tc>
                <a:extLst>
                  <a:ext uri="{0D108BD9-81ED-4DB2-BD59-A6C34878D82A}">
                    <a16:rowId xmlns:a16="http://schemas.microsoft.com/office/drawing/2014/main" val="10014"/>
                  </a:ext>
                </a:extLst>
              </a:tr>
              <a:tr h="267225">
                <a:tc>
                  <a:txBody>
                    <a:bodyPr/>
                    <a:lstStyle/>
                    <a:p>
                      <a:pPr>
                        <a:lnSpc>
                          <a:spcPct val="115000"/>
                        </a:lnSpc>
                        <a:spcAft>
                          <a:spcPts val="0"/>
                        </a:spcAft>
                      </a:pPr>
                      <a:r>
                        <a:rPr lang="tr-TR" sz="1200" dirty="0">
                          <a:effectLst/>
                          <a:latin typeface="+mn-lt"/>
                          <a:ea typeface="Times New Roman" panose="02020603050405020304" pitchFamily="18" charset="0"/>
                          <a:cs typeface="Times New Roman" panose="02020603050405020304" pitchFamily="18" charset="0"/>
                        </a:rPr>
                        <a:t>Teknoloji ve Tasarım  Öğretmeni</a:t>
                      </a:r>
                    </a:p>
                  </a:txBody>
                  <a:tcPr marL="44450" marR="44450" marT="0" marB="0" anchor="ctr">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0" scaled="1"/>
                      <a:tileRect/>
                    </a:gradFill>
                  </a:tcPr>
                </a:tc>
                <a:tc>
                  <a:txBody>
                    <a:bodyPr/>
                    <a:lstStyle/>
                    <a:p>
                      <a:pPr lvl="0" rtl="0"/>
                      <a:r>
                        <a:rPr lang="tr-TR" b="0" i="0" u="none" dirty="0">
                          <a:solidFill>
                            <a:schemeClr val="tx1"/>
                          </a:solidFill>
                        </a:rPr>
                        <a:t>0</a:t>
                      </a:r>
                      <a:endParaRPr lang="tr-TR" b="0" i="0" u="none" dirty="0"/>
                    </a:p>
                  </a:txBody>
                  <a:tcPr marL="44450" marR="44450" marT="0" marB="0" anchor="ctr"/>
                </a:tc>
                <a:tc>
                  <a:txBody>
                    <a:bodyPr/>
                    <a:lstStyle/>
                    <a:p>
                      <a:pPr lvl="0" rtl="0"/>
                      <a:r>
                        <a:rPr lang="tr-TR" b="0" i="0" u="none" dirty="0">
                          <a:solidFill>
                            <a:schemeClr val="tx1"/>
                          </a:solidFill>
                        </a:rPr>
                        <a:t>0</a:t>
                      </a:r>
                      <a:endParaRPr lang="tr-TR" b="0" i="0" u="none" dirty="0"/>
                    </a:p>
                  </a:txBody>
                  <a:tcPr marL="44450" marR="44450" marT="0" marB="0" anchor="ctr"/>
                </a:tc>
                <a:extLst>
                  <a:ext uri="{0D108BD9-81ED-4DB2-BD59-A6C34878D82A}">
                    <a16:rowId xmlns:a16="http://schemas.microsoft.com/office/drawing/2014/main" val="10015"/>
                  </a:ext>
                </a:extLst>
              </a:tr>
              <a:tr h="267225">
                <a:tc>
                  <a:txBody>
                    <a:bodyPr/>
                    <a:lstStyle/>
                    <a:p>
                      <a:pPr>
                        <a:lnSpc>
                          <a:spcPct val="115000"/>
                        </a:lnSpc>
                        <a:spcAft>
                          <a:spcPts val="0"/>
                        </a:spcAft>
                      </a:pPr>
                      <a:r>
                        <a:rPr lang="tr-TR" sz="1200" dirty="0">
                          <a:effectLst/>
                          <a:latin typeface="+mn-lt"/>
                          <a:ea typeface="Times New Roman" panose="02020603050405020304" pitchFamily="18" charset="0"/>
                          <a:cs typeface="Times New Roman" panose="02020603050405020304" pitchFamily="18" charset="0"/>
                        </a:rPr>
                        <a:t>Görsel Sanatlar  Öğretmeni</a:t>
                      </a:r>
                    </a:p>
                  </a:txBody>
                  <a:tcPr marL="44450" marR="44450" marT="0" marB="0" anchor="ctr">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0" scaled="1"/>
                      <a:tileRect/>
                    </a:gradFill>
                  </a:tcPr>
                </a:tc>
                <a:tc>
                  <a:txBody>
                    <a:bodyPr/>
                    <a:lstStyle/>
                    <a:p>
                      <a:pPr lvl="0" rtl="0"/>
                      <a:r>
                        <a:rPr lang="tr-TR" b="0" i="0" u="none" dirty="0">
                          <a:solidFill>
                            <a:schemeClr val="tx1"/>
                          </a:solidFill>
                        </a:rPr>
                        <a:t>0</a:t>
                      </a:r>
                      <a:endParaRPr lang="tr-TR" b="0" i="0" u="none" dirty="0"/>
                    </a:p>
                  </a:txBody>
                  <a:tcPr marL="44450" marR="44450" marT="0" marB="0" anchor="ctr"/>
                </a:tc>
                <a:tc>
                  <a:txBody>
                    <a:bodyPr/>
                    <a:lstStyle/>
                    <a:p>
                      <a:pPr lvl="0" rtl="0"/>
                      <a:r>
                        <a:rPr lang="tr-TR" b="0" i="0" u="none" dirty="0">
                          <a:solidFill>
                            <a:schemeClr val="tx1"/>
                          </a:solidFill>
                        </a:rPr>
                        <a:t>0</a:t>
                      </a:r>
                      <a:endParaRPr lang="tr-TR" b="0" i="0" u="none" dirty="0"/>
                    </a:p>
                  </a:txBody>
                  <a:tcPr marL="44450" marR="44450" marT="0" marB="0" anchor="ctr"/>
                </a:tc>
                <a:extLst>
                  <a:ext uri="{0D108BD9-81ED-4DB2-BD59-A6C34878D82A}">
                    <a16:rowId xmlns:a16="http://schemas.microsoft.com/office/drawing/2014/main" val="10016"/>
                  </a:ext>
                </a:extLst>
              </a:tr>
              <a:tr h="267225">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tr-TR" sz="1200" dirty="0">
                          <a:effectLst/>
                          <a:latin typeface="+mn-lt"/>
                          <a:ea typeface="Times New Roman" panose="02020603050405020304" pitchFamily="18" charset="0"/>
                          <a:cs typeface="Times New Roman" panose="02020603050405020304" pitchFamily="18" charset="0"/>
                        </a:rPr>
                        <a:t>Rehberlik Öğretmeni</a:t>
                      </a:r>
                    </a:p>
                  </a:txBody>
                  <a:tcPr marL="44450" marR="44450" marT="0" marB="0" anchor="ctr">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0" scaled="1"/>
                      <a:tileRect/>
                    </a:gradFill>
                  </a:tcPr>
                </a:tc>
                <a:tc>
                  <a:txBody>
                    <a:bodyPr/>
                    <a:lstStyle/>
                    <a:p>
                      <a:pPr lvl="0" rtl="0"/>
                      <a:r>
                        <a:rPr lang="tr-TR" b="0" i="0" u="none" dirty="0">
                          <a:solidFill>
                            <a:schemeClr val="tx1"/>
                          </a:solidFill>
                        </a:rPr>
                        <a:t>0</a:t>
                      </a:r>
                      <a:endParaRPr lang="tr-TR" b="0" i="0" u="none" dirty="0"/>
                    </a:p>
                  </a:txBody>
                  <a:tcPr marL="44450" marR="44450" marT="0" marB="0" anchor="ctr"/>
                </a:tc>
                <a:tc>
                  <a:txBody>
                    <a:bodyPr/>
                    <a:lstStyle/>
                    <a:p>
                      <a:pPr lvl="0" rtl="0"/>
                      <a:r>
                        <a:rPr lang="tr-TR" b="0" i="0" u="none" dirty="0">
                          <a:solidFill>
                            <a:schemeClr val="tx1"/>
                          </a:solidFill>
                        </a:rPr>
                        <a:t>0</a:t>
                      </a:r>
                      <a:endParaRPr lang="tr-TR" b="0" i="0" u="none" dirty="0"/>
                    </a:p>
                  </a:txBody>
                  <a:tcPr marL="44450" marR="44450" marT="0" marB="0" anchor="ctr"/>
                </a:tc>
                <a:extLst>
                  <a:ext uri="{0D108BD9-81ED-4DB2-BD59-A6C34878D82A}">
                    <a16:rowId xmlns:a16="http://schemas.microsoft.com/office/drawing/2014/main" val="10017"/>
                  </a:ext>
                </a:extLst>
              </a:tr>
              <a:tr h="267225">
                <a:tc>
                  <a:txBody>
                    <a:bodyPr/>
                    <a:lstStyle/>
                    <a:p>
                      <a:pPr>
                        <a:lnSpc>
                          <a:spcPct val="115000"/>
                        </a:lnSpc>
                        <a:spcAft>
                          <a:spcPts val="0"/>
                        </a:spcAft>
                      </a:pPr>
                      <a:r>
                        <a:rPr lang="tr-TR" sz="1200" dirty="0">
                          <a:effectLst/>
                        </a:rPr>
                        <a:t> TOPLAM</a:t>
                      </a:r>
                      <a:endParaRPr lang="tr-TR" sz="1200" b="1" dirty="0">
                        <a:effectLst/>
                        <a:latin typeface="+mn-lt"/>
                        <a:ea typeface="Times New Roman" panose="02020603050405020304" pitchFamily="18" charset="0"/>
                        <a:cs typeface="Times New Roman" panose="02020603050405020304" pitchFamily="18" charset="0"/>
                      </a:endParaRPr>
                    </a:p>
                  </a:txBody>
                  <a:tcPr marL="44450" marR="44450" marT="0" marB="0" anchor="ctr">
                    <a:solidFill>
                      <a:schemeClr val="accent5">
                        <a:lumMod val="75000"/>
                      </a:schemeClr>
                    </a:solidFill>
                  </a:tcPr>
                </a:tc>
                <a:tc>
                  <a:txBody>
                    <a:bodyPr/>
                    <a:lstStyle/>
                    <a:p>
                      <a:pPr lvl="0" rtl="0"/>
                      <a:r>
                        <a:rPr lang="tr-TR" b="0" i="0" u="none" dirty="0">
                          <a:solidFill>
                            <a:schemeClr val="tx1"/>
                          </a:solidFill>
                        </a:rPr>
                        <a:t>7</a:t>
                      </a:r>
                      <a:endParaRPr lang="tr-TR" b="0" i="0" u="none" dirty="0"/>
                    </a:p>
                  </a:txBody>
                  <a:tcPr marL="44450" marR="44450" marT="0" marB="0" anchor="ctr"/>
                </a:tc>
                <a:tc>
                  <a:txBody>
                    <a:bodyPr/>
                    <a:lstStyle/>
                    <a:p>
                      <a:pPr lvl="0" rtl="0"/>
                      <a:r>
                        <a:rPr lang="tr-TR" b="0" i="0" u="none" dirty="0">
                          <a:solidFill>
                            <a:schemeClr val="tx1"/>
                          </a:solidFill>
                        </a:rPr>
                        <a:t>4</a:t>
                      </a:r>
                      <a:endParaRPr lang="tr-TR" b="0" i="0" u="none" dirty="0"/>
                    </a:p>
                  </a:txBody>
                  <a:tcPr marL="44450" marR="44450" marT="0" marB="0" anchor="ctr"/>
                </a:tc>
                <a:extLst>
                  <a:ext uri="{0D108BD9-81ED-4DB2-BD59-A6C34878D82A}">
                    <a16:rowId xmlns:a16="http://schemas.microsoft.com/office/drawing/2014/main" val="10018"/>
                  </a:ext>
                </a:extLst>
              </a:tr>
            </a:tbl>
          </a:graphicData>
        </a:graphic>
      </p:graphicFrame>
      <p:graphicFrame>
        <p:nvGraphicFramePr>
          <p:cNvPr id="5" name="Tablo 4"/>
          <p:cNvGraphicFramePr>
            <a:graphicFrameLocks noGrp="1"/>
          </p:cNvGraphicFramePr>
          <p:nvPr>
            <p:extLst>
              <p:ext uri="{D42A27DB-BD31-4B8C-83A1-F6EECF244321}">
                <p14:modId xmlns:p14="http://schemas.microsoft.com/office/powerpoint/2010/main" val="2501879948"/>
              </p:ext>
            </p:extLst>
          </p:nvPr>
        </p:nvGraphicFramePr>
        <p:xfrm>
          <a:off x="6117165" y="535726"/>
          <a:ext cx="5260745" cy="4930665"/>
        </p:xfrm>
        <a:graphic>
          <a:graphicData uri="http://schemas.openxmlformats.org/drawingml/2006/table">
            <a:tbl>
              <a:tblPr firstRow="1" firstCol="1" bandRow="1">
                <a:tableStyleId>{21E4AEA4-8DFA-4A89-87EB-49C32662AFE0}</a:tableStyleId>
              </a:tblPr>
              <a:tblGrid>
                <a:gridCol w="2380745">
                  <a:extLst>
                    <a:ext uri="{9D8B030D-6E8A-4147-A177-3AD203B41FA5}">
                      <a16:colId xmlns:a16="http://schemas.microsoft.com/office/drawing/2014/main" val="20000"/>
                    </a:ext>
                  </a:extLst>
                </a:gridCol>
                <a:gridCol w="1440000">
                  <a:extLst>
                    <a:ext uri="{9D8B030D-6E8A-4147-A177-3AD203B41FA5}">
                      <a16:colId xmlns:a16="http://schemas.microsoft.com/office/drawing/2014/main" val="20002"/>
                    </a:ext>
                  </a:extLst>
                </a:gridCol>
                <a:gridCol w="1440000">
                  <a:extLst>
                    <a:ext uri="{9D8B030D-6E8A-4147-A177-3AD203B41FA5}">
                      <a16:colId xmlns:a16="http://schemas.microsoft.com/office/drawing/2014/main" val="20003"/>
                    </a:ext>
                  </a:extLst>
                </a:gridCol>
              </a:tblGrid>
              <a:tr h="267225">
                <a:tc>
                  <a:txBody>
                    <a:bodyPr/>
                    <a:lstStyle/>
                    <a:p>
                      <a:pPr algn="ctr">
                        <a:lnSpc>
                          <a:spcPct val="115000"/>
                        </a:lnSpc>
                        <a:spcAft>
                          <a:spcPts val="0"/>
                        </a:spcAft>
                      </a:pPr>
                      <a:r>
                        <a:rPr lang="tr-TR" sz="1400" dirty="0">
                          <a:effectLst/>
                        </a:rPr>
                        <a:t>Unvan Adı</a:t>
                      </a:r>
                      <a:endParaRPr lang="tr-TR" sz="1400" b="1"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5400000" scaled="1"/>
                      <a:tileRect/>
                    </a:gradFill>
                  </a:tcPr>
                </a:tc>
                <a:tc>
                  <a:txBody>
                    <a:bodyPr/>
                    <a:lstStyle/>
                    <a:p>
                      <a:pPr algn="ctr">
                        <a:lnSpc>
                          <a:spcPct val="115000"/>
                        </a:lnSpc>
                        <a:spcAft>
                          <a:spcPts val="0"/>
                        </a:spcAft>
                      </a:pPr>
                      <a:r>
                        <a:rPr lang="tr-TR" sz="1400" dirty="0">
                          <a:effectLst/>
                        </a:rPr>
                        <a:t>Norm</a:t>
                      </a:r>
                      <a:endParaRPr lang="tr-TR" sz="1400" b="1"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5400000" scaled="1"/>
                      <a:tileRect/>
                    </a:gradFill>
                  </a:tcPr>
                </a:tc>
                <a:tc>
                  <a:txBody>
                    <a:bodyPr/>
                    <a:lstStyle/>
                    <a:p>
                      <a:pPr algn="ctr">
                        <a:lnSpc>
                          <a:spcPct val="115000"/>
                        </a:lnSpc>
                        <a:spcAft>
                          <a:spcPts val="0"/>
                        </a:spcAft>
                      </a:pPr>
                      <a:r>
                        <a:rPr lang="tr-TR" sz="1400" dirty="0">
                          <a:effectLst/>
                        </a:rPr>
                        <a:t>Mevcut</a:t>
                      </a:r>
                      <a:endParaRPr lang="tr-TR" sz="1400" b="1"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5400000" scaled="1"/>
                      <a:tileRect/>
                    </a:gradFill>
                  </a:tcPr>
                </a:tc>
                <a:extLst>
                  <a:ext uri="{0D108BD9-81ED-4DB2-BD59-A6C34878D82A}">
                    <a16:rowId xmlns:a16="http://schemas.microsoft.com/office/drawing/2014/main" val="10000"/>
                  </a:ext>
                </a:extLst>
              </a:tr>
              <a:tr h="267225">
                <a:tc>
                  <a:txBody>
                    <a:bodyPr/>
                    <a:lstStyle/>
                    <a:p>
                      <a:pPr>
                        <a:lnSpc>
                          <a:spcPct val="115000"/>
                        </a:lnSpc>
                        <a:spcAft>
                          <a:spcPts val="0"/>
                        </a:spcAft>
                      </a:pPr>
                      <a:r>
                        <a:rPr lang="tr-TR" sz="1200" dirty="0">
                          <a:effectLst/>
                          <a:latin typeface="+mn-lt"/>
                          <a:ea typeface="Times New Roman" panose="02020603050405020304" pitchFamily="18" charset="0"/>
                          <a:cs typeface="Times New Roman" panose="02020603050405020304" pitchFamily="18" charset="0"/>
                        </a:rPr>
                        <a:t>Fen Bilimleri  Öğretmeni</a:t>
                      </a:r>
                    </a:p>
                  </a:txBody>
                  <a:tcPr marL="44450" marR="44450" marT="0" marB="0" anchor="ctr">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0" scaled="1"/>
                      <a:tileRect/>
                    </a:gradFill>
                  </a:tcPr>
                </a:tc>
                <a:tc>
                  <a:txBody>
                    <a:bodyPr/>
                    <a:lstStyle/>
                    <a:p>
                      <a:pPr lvl="0" rtl="0"/>
                      <a:r>
                        <a:rPr lang="tr-TR" b="0" i="0" u="none" dirty="0">
                          <a:solidFill>
                            <a:schemeClr val="tx1"/>
                          </a:solidFill>
                        </a:rPr>
                        <a:t>1</a:t>
                      </a:r>
                      <a:endParaRPr lang="tr-TR" b="0" i="0" u="none" dirty="0"/>
                    </a:p>
                  </a:txBody>
                  <a:tcPr marL="44450" marR="44450" marT="0" marB="0" anchor="ctr"/>
                </a:tc>
                <a:tc>
                  <a:txBody>
                    <a:bodyPr/>
                    <a:lstStyle/>
                    <a:p>
                      <a:pPr lvl="0" rtl="0"/>
                      <a:r>
                        <a:rPr lang="tr-TR" b="0" i="0" u="none" dirty="0">
                          <a:solidFill>
                            <a:schemeClr val="tx1"/>
                          </a:solidFill>
                        </a:rPr>
                        <a:t>1</a:t>
                      </a:r>
                      <a:endParaRPr lang="tr-TR" b="0" i="0" u="none" dirty="0"/>
                    </a:p>
                  </a:txBody>
                  <a:tcPr marL="44450" marR="44450" marT="0" marB="0" anchor="ctr"/>
                </a:tc>
                <a:extLst>
                  <a:ext uri="{0D108BD9-81ED-4DB2-BD59-A6C34878D82A}">
                    <a16:rowId xmlns:a16="http://schemas.microsoft.com/office/drawing/2014/main" val="10001"/>
                  </a:ext>
                </a:extLst>
              </a:tr>
              <a:tr h="267225">
                <a:tc>
                  <a:txBody>
                    <a:bodyPr/>
                    <a:lstStyle/>
                    <a:p>
                      <a:pPr>
                        <a:lnSpc>
                          <a:spcPct val="115000"/>
                        </a:lnSpc>
                        <a:spcAft>
                          <a:spcPts val="0"/>
                        </a:spcAft>
                      </a:pPr>
                      <a:r>
                        <a:rPr lang="tr-TR" sz="1200" dirty="0">
                          <a:effectLst/>
                          <a:latin typeface="+mn-lt"/>
                          <a:ea typeface="Times New Roman" panose="02020603050405020304" pitchFamily="18" charset="0"/>
                          <a:cs typeface="Times New Roman" panose="02020603050405020304" pitchFamily="18" charset="0"/>
                        </a:rPr>
                        <a:t>DİKAB  Öğretmeni</a:t>
                      </a:r>
                    </a:p>
                  </a:txBody>
                  <a:tcPr marL="44450" marR="44450" marT="0" marB="0" anchor="ctr">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0" scaled="1"/>
                      <a:tileRect/>
                    </a:gradFill>
                  </a:tcPr>
                </a:tc>
                <a:tc>
                  <a:txBody>
                    <a:bodyPr/>
                    <a:lstStyle/>
                    <a:p>
                      <a:pPr lvl="0" rtl="0"/>
                      <a:r>
                        <a:rPr lang="tr-TR" b="0" i="0" u="none" dirty="0">
                          <a:solidFill>
                            <a:schemeClr val="tx1"/>
                          </a:solidFill>
                        </a:rPr>
                        <a:t>1</a:t>
                      </a:r>
                      <a:endParaRPr lang="tr-TR" b="0" i="0" u="none" dirty="0"/>
                    </a:p>
                  </a:txBody>
                  <a:tcPr marL="44450" marR="44450" marT="0" marB="0" anchor="ctr"/>
                </a:tc>
                <a:tc>
                  <a:txBody>
                    <a:bodyPr/>
                    <a:lstStyle/>
                    <a:p>
                      <a:pPr lvl="0" rtl="0"/>
                      <a:r>
                        <a:rPr lang="tr-TR" b="0" i="0" u="none" dirty="0">
                          <a:solidFill>
                            <a:schemeClr val="tx1"/>
                          </a:solidFill>
                        </a:rPr>
                        <a:t>0</a:t>
                      </a:r>
                      <a:endParaRPr lang="tr-TR" b="0" i="0" u="none" dirty="0"/>
                    </a:p>
                  </a:txBody>
                  <a:tcPr marL="44450" marR="44450" marT="0" marB="0" anchor="ctr"/>
                </a:tc>
                <a:extLst>
                  <a:ext uri="{0D108BD9-81ED-4DB2-BD59-A6C34878D82A}">
                    <a16:rowId xmlns:a16="http://schemas.microsoft.com/office/drawing/2014/main" val="10002"/>
                  </a:ext>
                </a:extLst>
              </a:tr>
              <a:tr h="267225">
                <a:tc>
                  <a:txBody>
                    <a:bodyPr/>
                    <a:lstStyle/>
                    <a:p>
                      <a:pPr>
                        <a:lnSpc>
                          <a:spcPct val="115000"/>
                        </a:lnSpc>
                        <a:spcAft>
                          <a:spcPts val="0"/>
                        </a:spcAft>
                      </a:pPr>
                      <a:r>
                        <a:rPr lang="tr-TR" sz="1200" dirty="0">
                          <a:effectLst/>
                          <a:latin typeface="+mn-lt"/>
                          <a:ea typeface="Times New Roman" panose="02020603050405020304" pitchFamily="18" charset="0"/>
                          <a:cs typeface="Times New Roman" panose="02020603050405020304" pitchFamily="18" charset="0"/>
                        </a:rPr>
                        <a:t>Matematik  Öğretmeni</a:t>
                      </a:r>
                    </a:p>
                  </a:txBody>
                  <a:tcPr marL="44450" marR="44450" marT="0" marB="0" anchor="ctr">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0" scaled="1"/>
                      <a:tileRect/>
                    </a:gradFill>
                  </a:tcPr>
                </a:tc>
                <a:tc>
                  <a:txBody>
                    <a:bodyPr/>
                    <a:lstStyle/>
                    <a:p>
                      <a:pPr lvl="0" rtl="0"/>
                      <a:r>
                        <a:rPr lang="tr-TR" b="0" i="0" u="none" dirty="0">
                          <a:solidFill>
                            <a:schemeClr val="tx1"/>
                          </a:solidFill>
                        </a:rPr>
                        <a:t>1</a:t>
                      </a:r>
                      <a:endParaRPr lang="tr-TR" b="0" i="0" u="none" dirty="0"/>
                    </a:p>
                  </a:txBody>
                  <a:tcPr marL="44450" marR="44450" marT="0" marB="0" anchor="ctr"/>
                </a:tc>
                <a:tc>
                  <a:txBody>
                    <a:bodyPr/>
                    <a:lstStyle/>
                    <a:p>
                      <a:pPr lvl="0" rtl="0"/>
                      <a:r>
                        <a:rPr lang="tr-TR" b="0" i="0" u="none" dirty="0">
                          <a:solidFill>
                            <a:schemeClr val="tx1"/>
                          </a:solidFill>
                        </a:rPr>
                        <a:t>1</a:t>
                      </a:r>
                      <a:endParaRPr lang="tr-TR" b="0" i="0" u="none" dirty="0"/>
                    </a:p>
                  </a:txBody>
                  <a:tcPr marL="44450" marR="44450" marT="0" marB="0" anchor="ctr"/>
                </a:tc>
                <a:extLst>
                  <a:ext uri="{0D108BD9-81ED-4DB2-BD59-A6C34878D82A}">
                    <a16:rowId xmlns:a16="http://schemas.microsoft.com/office/drawing/2014/main" val="10003"/>
                  </a:ext>
                </a:extLst>
              </a:tr>
              <a:tr h="267225">
                <a:tc>
                  <a:txBody>
                    <a:bodyPr/>
                    <a:lstStyle/>
                    <a:p>
                      <a:pPr>
                        <a:lnSpc>
                          <a:spcPct val="115000"/>
                        </a:lnSpc>
                        <a:spcAft>
                          <a:spcPts val="0"/>
                        </a:spcAft>
                      </a:pPr>
                      <a:r>
                        <a:rPr lang="tr-TR" sz="1200" dirty="0">
                          <a:effectLst/>
                          <a:latin typeface="+mn-lt"/>
                          <a:ea typeface="Times New Roman" panose="02020603050405020304" pitchFamily="18" charset="0"/>
                          <a:cs typeface="Times New Roman" panose="02020603050405020304" pitchFamily="18" charset="0"/>
                        </a:rPr>
                        <a:t>……  Öğretmeni</a:t>
                      </a:r>
                    </a:p>
                  </a:txBody>
                  <a:tcPr marL="44450" marR="44450" marT="0" marB="0" anchor="ctr">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0" scaled="1"/>
                      <a:tileRect/>
                    </a:gradFill>
                  </a:tcPr>
                </a:tc>
                <a:tc>
                  <a:txBody>
                    <a:bodyPr/>
                    <a:lstStyle/>
                    <a:p>
                      <a:pPr lvl="0" rtl="0"/>
                      <a:endParaRPr lang="tr-TR" b="0" i="0" u="none" dirty="0"/>
                    </a:p>
                  </a:txBody>
                  <a:tcPr marL="44450" marR="44450" marT="0" marB="0" anchor="ctr"/>
                </a:tc>
                <a:tc>
                  <a:txBody>
                    <a:bodyPr/>
                    <a:lstStyle/>
                    <a:p>
                      <a:pPr lvl="0" rtl="0"/>
                      <a:endParaRPr lang="tr-TR" b="0" i="0" u="none" dirty="0"/>
                    </a:p>
                  </a:txBody>
                  <a:tcPr marL="44450" marR="44450" marT="0" marB="0" anchor="ctr"/>
                </a:tc>
                <a:extLst>
                  <a:ext uri="{0D108BD9-81ED-4DB2-BD59-A6C34878D82A}">
                    <a16:rowId xmlns:a16="http://schemas.microsoft.com/office/drawing/2014/main" val="10005"/>
                  </a:ext>
                </a:extLst>
              </a:tr>
              <a:tr h="267225">
                <a:tc>
                  <a:txBody>
                    <a:bodyPr/>
                    <a:lstStyle/>
                    <a:p>
                      <a:pPr>
                        <a:lnSpc>
                          <a:spcPct val="115000"/>
                        </a:lnSpc>
                        <a:spcAft>
                          <a:spcPts val="0"/>
                        </a:spcAft>
                      </a:pPr>
                      <a:r>
                        <a:rPr lang="tr-TR" sz="1200" dirty="0">
                          <a:effectLst/>
                          <a:latin typeface="+mn-lt"/>
                          <a:ea typeface="Times New Roman" panose="02020603050405020304" pitchFamily="18" charset="0"/>
                          <a:cs typeface="Times New Roman" panose="02020603050405020304" pitchFamily="18" charset="0"/>
                        </a:rPr>
                        <a:t>……  Öğretmeni</a:t>
                      </a:r>
                    </a:p>
                  </a:txBody>
                  <a:tcPr marL="44450" marR="44450" marT="0" marB="0" anchor="ctr">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0" scaled="1"/>
                      <a:tileRect/>
                    </a:gradFill>
                  </a:tcPr>
                </a:tc>
                <a:tc>
                  <a:txBody>
                    <a:bodyPr/>
                    <a:lstStyle/>
                    <a:p>
                      <a:pPr lvl="0" rtl="0"/>
                      <a:endParaRPr lang="tr-TR" b="0" i="0" u="none" dirty="0"/>
                    </a:p>
                  </a:txBody>
                  <a:tcPr marL="44450" marR="44450" marT="0" marB="0" anchor="ctr"/>
                </a:tc>
                <a:tc>
                  <a:txBody>
                    <a:bodyPr/>
                    <a:lstStyle/>
                    <a:p>
                      <a:pPr lvl="0" rtl="0"/>
                      <a:endParaRPr lang="tr-TR" b="0" i="0" u="none" dirty="0"/>
                    </a:p>
                  </a:txBody>
                  <a:tcPr marL="44450" marR="44450" marT="0" marB="0" anchor="ctr"/>
                </a:tc>
                <a:extLst>
                  <a:ext uri="{0D108BD9-81ED-4DB2-BD59-A6C34878D82A}">
                    <a16:rowId xmlns:a16="http://schemas.microsoft.com/office/drawing/2014/main" val="10006"/>
                  </a:ext>
                </a:extLst>
              </a:tr>
              <a:tr h="267225">
                <a:tc>
                  <a:txBody>
                    <a:bodyPr/>
                    <a:lstStyle/>
                    <a:p>
                      <a:pPr>
                        <a:lnSpc>
                          <a:spcPct val="115000"/>
                        </a:lnSpc>
                        <a:spcAft>
                          <a:spcPts val="0"/>
                        </a:spcAft>
                      </a:pPr>
                      <a:r>
                        <a:rPr lang="tr-TR" sz="1200" dirty="0">
                          <a:effectLst/>
                          <a:latin typeface="+mn-lt"/>
                          <a:ea typeface="Times New Roman" panose="02020603050405020304" pitchFamily="18" charset="0"/>
                          <a:cs typeface="Times New Roman" panose="02020603050405020304" pitchFamily="18" charset="0"/>
                        </a:rPr>
                        <a:t>……  Öğretmeni</a:t>
                      </a:r>
                    </a:p>
                  </a:txBody>
                  <a:tcPr marL="44450" marR="44450" marT="0" marB="0" anchor="ctr">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0" scaled="1"/>
                      <a:tileRect/>
                    </a:gradFill>
                  </a:tcPr>
                </a:tc>
                <a:tc>
                  <a:txBody>
                    <a:bodyPr/>
                    <a:lstStyle/>
                    <a:p>
                      <a:pPr lvl="0" rtl="0"/>
                      <a:endParaRPr lang="tr-TR" b="0" i="0" u="none" dirty="0"/>
                    </a:p>
                  </a:txBody>
                  <a:tcPr marL="44450" marR="44450" marT="0" marB="0" anchor="ctr"/>
                </a:tc>
                <a:tc>
                  <a:txBody>
                    <a:bodyPr/>
                    <a:lstStyle/>
                    <a:p>
                      <a:pPr lvl="0" rtl="0"/>
                      <a:endParaRPr lang="tr-TR" b="0" i="0" u="none" dirty="0"/>
                    </a:p>
                  </a:txBody>
                  <a:tcPr marL="44450" marR="44450" marT="0" marB="0" anchor="ctr"/>
                </a:tc>
                <a:extLst>
                  <a:ext uri="{0D108BD9-81ED-4DB2-BD59-A6C34878D82A}">
                    <a16:rowId xmlns:a16="http://schemas.microsoft.com/office/drawing/2014/main" val="10007"/>
                  </a:ext>
                </a:extLst>
              </a:tr>
              <a:tr h="267225">
                <a:tc>
                  <a:txBody>
                    <a:bodyPr/>
                    <a:lstStyle/>
                    <a:p>
                      <a:pPr>
                        <a:lnSpc>
                          <a:spcPct val="115000"/>
                        </a:lnSpc>
                        <a:spcAft>
                          <a:spcPts val="0"/>
                        </a:spcAft>
                      </a:pPr>
                      <a:r>
                        <a:rPr lang="tr-TR" sz="1200" dirty="0">
                          <a:effectLst/>
                          <a:latin typeface="+mn-lt"/>
                          <a:ea typeface="Times New Roman" panose="02020603050405020304" pitchFamily="18" charset="0"/>
                          <a:cs typeface="Times New Roman" panose="02020603050405020304" pitchFamily="18" charset="0"/>
                        </a:rPr>
                        <a:t>……  Öğretmeni</a:t>
                      </a:r>
                    </a:p>
                  </a:txBody>
                  <a:tcPr marL="44450" marR="44450" marT="0" marB="0" anchor="ctr">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0" scaled="1"/>
                      <a:tileRect/>
                    </a:gradFill>
                  </a:tcPr>
                </a:tc>
                <a:tc>
                  <a:txBody>
                    <a:bodyPr/>
                    <a:lstStyle/>
                    <a:p>
                      <a:pPr lvl="0" rtl="0"/>
                      <a:endParaRPr lang="tr-TR" b="0" i="0" u="none" dirty="0"/>
                    </a:p>
                  </a:txBody>
                  <a:tcPr marL="44450" marR="44450" marT="0" marB="0" anchor="ctr"/>
                </a:tc>
                <a:tc>
                  <a:txBody>
                    <a:bodyPr/>
                    <a:lstStyle/>
                    <a:p>
                      <a:pPr lvl="0" rtl="0"/>
                      <a:endParaRPr lang="tr-TR" b="0" i="0" u="none" dirty="0"/>
                    </a:p>
                  </a:txBody>
                  <a:tcPr marL="44450" marR="44450" marT="0" marB="0" anchor="ctr"/>
                </a:tc>
                <a:extLst>
                  <a:ext uri="{0D108BD9-81ED-4DB2-BD59-A6C34878D82A}">
                    <a16:rowId xmlns:a16="http://schemas.microsoft.com/office/drawing/2014/main" val="10008"/>
                  </a:ext>
                </a:extLst>
              </a:tr>
              <a:tr h="267225">
                <a:tc>
                  <a:txBody>
                    <a:bodyPr/>
                    <a:lstStyle/>
                    <a:p>
                      <a:pPr>
                        <a:lnSpc>
                          <a:spcPct val="115000"/>
                        </a:lnSpc>
                        <a:spcAft>
                          <a:spcPts val="0"/>
                        </a:spcAft>
                      </a:pPr>
                      <a:r>
                        <a:rPr lang="tr-TR" sz="1200" dirty="0">
                          <a:effectLst/>
                          <a:latin typeface="+mn-lt"/>
                          <a:ea typeface="Times New Roman" panose="02020603050405020304" pitchFamily="18" charset="0"/>
                          <a:cs typeface="Times New Roman" panose="02020603050405020304" pitchFamily="18" charset="0"/>
                        </a:rPr>
                        <a:t>……  Öğretmeni</a:t>
                      </a:r>
                    </a:p>
                  </a:txBody>
                  <a:tcPr marL="44450" marR="44450" marT="0" marB="0" anchor="ctr">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0" scaled="1"/>
                      <a:tileRect/>
                    </a:gradFill>
                  </a:tcPr>
                </a:tc>
                <a:tc>
                  <a:txBody>
                    <a:bodyPr/>
                    <a:lstStyle/>
                    <a:p>
                      <a:pPr lvl="0" rtl="0"/>
                      <a:endParaRPr lang="tr-TR" b="0" i="0" u="none" dirty="0"/>
                    </a:p>
                  </a:txBody>
                  <a:tcPr marL="44450" marR="44450" marT="0" marB="0" anchor="ctr"/>
                </a:tc>
                <a:tc>
                  <a:txBody>
                    <a:bodyPr/>
                    <a:lstStyle/>
                    <a:p>
                      <a:pPr lvl="0" rtl="0"/>
                      <a:endParaRPr lang="tr-TR" b="0" i="0" u="none" dirty="0"/>
                    </a:p>
                  </a:txBody>
                  <a:tcPr marL="44450" marR="44450" marT="0" marB="0" anchor="ctr"/>
                </a:tc>
                <a:extLst>
                  <a:ext uri="{0D108BD9-81ED-4DB2-BD59-A6C34878D82A}">
                    <a16:rowId xmlns:a16="http://schemas.microsoft.com/office/drawing/2014/main" val="10009"/>
                  </a:ext>
                </a:extLst>
              </a:tr>
              <a:tr h="267225">
                <a:tc>
                  <a:txBody>
                    <a:bodyPr/>
                    <a:lstStyle/>
                    <a:p>
                      <a:pPr>
                        <a:lnSpc>
                          <a:spcPct val="115000"/>
                        </a:lnSpc>
                        <a:spcAft>
                          <a:spcPts val="0"/>
                        </a:spcAft>
                      </a:pPr>
                      <a:r>
                        <a:rPr lang="tr-TR" sz="1200" dirty="0">
                          <a:effectLst/>
                          <a:latin typeface="+mn-lt"/>
                          <a:ea typeface="Times New Roman" panose="02020603050405020304" pitchFamily="18" charset="0"/>
                          <a:cs typeface="Times New Roman" panose="02020603050405020304" pitchFamily="18" charset="0"/>
                        </a:rPr>
                        <a:t>……  Öğretmeni</a:t>
                      </a:r>
                    </a:p>
                  </a:txBody>
                  <a:tcPr marL="44450" marR="44450" marT="0" marB="0" anchor="ctr">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0" scaled="1"/>
                      <a:tileRect/>
                    </a:gradFill>
                  </a:tcPr>
                </a:tc>
                <a:tc>
                  <a:txBody>
                    <a:bodyPr/>
                    <a:lstStyle/>
                    <a:p>
                      <a:pPr lvl="0" rtl="0"/>
                      <a:endParaRPr lang="tr-TR" b="0" i="0" u="none" dirty="0"/>
                    </a:p>
                  </a:txBody>
                  <a:tcPr marL="44450" marR="44450" marT="0" marB="0" anchor="ctr"/>
                </a:tc>
                <a:tc>
                  <a:txBody>
                    <a:bodyPr/>
                    <a:lstStyle/>
                    <a:p>
                      <a:pPr lvl="0" rtl="0"/>
                      <a:endParaRPr lang="tr-TR" b="0" i="0" u="none" dirty="0"/>
                    </a:p>
                  </a:txBody>
                  <a:tcPr marL="44450" marR="44450" marT="0" marB="0" anchor="ctr"/>
                </a:tc>
                <a:extLst>
                  <a:ext uri="{0D108BD9-81ED-4DB2-BD59-A6C34878D82A}">
                    <a16:rowId xmlns:a16="http://schemas.microsoft.com/office/drawing/2014/main" val="10010"/>
                  </a:ext>
                </a:extLst>
              </a:tr>
              <a:tr h="267225">
                <a:tc>
                  <a:txBody>
                    <a:bodyPr/>
                    <a:lstStyle/>
                    <a:p>
                      <a:pPr>
                        <a:lnSpc>
                          <a:spcPct val="115000"/>
                        </a:lnSpc>
                        <a:spcAft>
                          <a:spcPts val="0"/>
                        </a:spcAft>
                      </a:pPr>
                      <a:r>
                        <a:rPr lang="tr-TR" sz="1200" dirty="0">
                          <a:effectLst/>
                          <a:latin typeface="+mn-lt"/>
                          <a:ea typeface="Times New Roman" panose="02020603050405020304" pitchFamily="18" charset="0"/>
                          <a:cs typeface="Times New Roman" panose="02020603050405020304" pitchFamily="18" charset="0"/>
                        </a:rPr>
                        <a:t>……  Öğretmeni</a:t>
                      </a:r>
                    </a:p>
                  </a:txBody>
                  <a:tcPr marL="44450" marR="44450" marT="0" marB="0" anchor="ctr">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0" scaled="1"/>
                      <a:tileRect/>
                    </a:gradFill>
                  </a:tcPr>
                </a:tc>
                <a:tc>
                  <a:txBody>
                    <a:bodyPr/>
                    <a:lstStyle/>
                    <a:p>
                      <a:pPr lvl="0" rtl="0"/>
                      <a:endParaRPr lang="tr-TR" b="0" i="0" u="none" dirty="0"/>
                    </a:p>
                  </a:txBody>
                  <a:tcPr marL="44450" marR="44450" marT="0" marB="0" anchor="ctr"/>
                </a:tc>
                <a:tc>
                  <a:txBody>
                    <a:bodyPr/>
                    <a:lstStyle/>
                    <a:p>
                      <a:pPr lvl="0" rtl="0"/>
                      <a:endParaRPr lang="tr-TR" b="0" i="0" u="none" dirty="0"/>
                    </a:p>
                  </a:txBody>
                  <a:tcPr marL="44450" marR="44450" marT="0" marB="0" anchor="ctr"/>
                </a:tc>
                <a:extLst>
                  <a:ext uri="{0D108BD9-81ED-4DB2-BD59-A6C34878D82A}">
                    <a16:rowId xmlns:a16="http://schemas.microsoft.com/office/drawing/2014/main" val="10011"/>
                  </a:ext>
                </a:extLst>
              </a:tr>
              <a:tr h="267225">
                <a:tc>
                  <a:txBody>
                    <a:bodyPr/>
                    <a:lstStyle/>
                    <a:p>
                      <a:pPr>
                        <a:lnSpc>
                          <a:spcPct val="115000"/>
                        </a:lnSpc>
                        <a:spcAft>
                          <a:spcPts val="0"/>
                        </a:spcAft>
                      </a:pPr>
                      <a:r>
                        <a:rPr lang="tr-TR" sz="1200" dirty="0">
                          <a:effectLst/>
                          <a:latin typeface="+mn-lt"/>
                          <a:ea typeface="Times New Roman" panose="02020603050405020304" pitchFamily="18" charset="0"/>
                          <a:cs typeface="Times New Roman" panose="02020603050405020304" pitchFamily="18" charset="0"/>
                        </a:rPr>
                        <a:t>……  Öğretmeni</a:t>
                      </a:r>
                    </a:p>
                  </a:txBody>
                  <a:tcPr marL="44450" marR="44450" marT="0" marB="0" anchor="ctr">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0" scaled="1"/>
                      <a:tileRect/>
                    </a:gradFill>
                  </a:tcPr>
                </a:tc>
                <a:tc>
                  <a:txBody>
                    <a:bodyPr/>
                    <a:lstStyle/>
                    <a:p>
                      <a:pPr lvl="0" rtl="0"/>
                      <a:endParaRPr lang="tr-TR" b="0" i="0" u="none" dirty="0"/>
                    </a:p>
                  </a:txBody>
                  <a:tcPr marL="44450" marR="44450" marT="0" marB="0" anchor="ctr"/>
                </a:tc>
                <a:tc>
                  <a:txBody>
                    <a:bodyPr/>
                    <a:lstStyle/>
                    <a:p>
                      <a:pPr lvl="0" rtl="0"/>
                      <a:endParaRPr lang="tr-TR" b="0" i="0" u="none" dirty="0"/>
                    </a:p>
                  </a:txBody>
                  <a:tcPr marL="44450" marR="44450" marT="0" marB="0" anchor="ctr"/>
                </a:tc>
                <a:extLst>
                  <a:ext uri="{0D108BD9-81ED-4DB2-BD59-A6C34878D82A}">
                    <a16:rowId xmlns:a16="http://schemas.microsoft.com/office/drawing/2014/main" val="10012"/>
                  </a:ext>
                </a:extLst>
              </a:tr>
              <a:tr h="267225">
                <a:tc>
                  <a:txBody>
                    <a:bodyPr/>
                    <a:lstStyle/>
                    <a:p>
                      <a:pPr>
                        <a:lnSpc>
                          <a:spcPct val="115000"/>
                        </a:lnSpc>
                        <a:spcAft>
                          <a:spcPts val="0"/>
                        </a:spcAft>
                      </a:pPr>
                      <a:r>
                        <a:rPr lang="tr-TR" sz="1200" dirty="0">
                          <a:effectLst/>
                          <a:latin typeface="+mn-lt"/>
                          <a:ea typeface="Times New Roman" panose="02020603050405020304" pitchFamily="18" charset="0"/>
                          <a:cs typeface="Times New Roman" panose="02020603050405020304" pitchFamily="18" charset="0"/>
                        </a:rPr>
                        <a:t>……  Öğretmeni</a:t>
                      </a:r>
                    </a:p>
                  </a:txBody>
                  <a:tcPr marL="44450" marR="44450" marT="0" marB="0" anchor="ctr">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0" scaled="1"/>
                      <a:tileRect/>
                    </a:gradFill>
                  </a:tcPr>
                </a:tc>
                <a:tc>
                  <a:txBody>
                    <a:bodyPr/>
                    <a:lstStyle/>
                    <a:p>
                      <a:pPr lvl="0" rtl="0"/>
                      <a:endParaRPr lang="tr-TR" b="0" i="0" u="none" dirty="0"/>
                    </a:p>
                  </a:txBody>
                  <a:tcPr marL="44450" marR="44450" marT="0" marB="0" anchor="ctr"/>
                </a:tc>
                <a:tc>
                  <a:txBody>
                    <a:bodyPr/>
                    <a:lstStyle/>
                    <a:p>
                      <a:pPr lvl="0" rtl="0"/>
                      <a:endParaRPr lang="tr-TR" b="0" i="0" u="none" dirty="0"/>
                    </a:p>
                  </a:txBody>
                  <a:tcPr marL="44450" marR="44450" marT="0" marB="0" anchor="ctr"/>
                </a:tc>
                <a:extLst>
                  <a:ext uri="{0D108BD9-81ED-4DB2-BD59-A6C34878D82A}">
                    <a16:rowId xmlns:a16="http://schemas.microsoft.com/office/drawing/2014/main" val="10013"/>
                  </a:ext>
                </a:extLst>
              </a:tr>
              <a:tr h="267225">
                <a:tc>
                  <a:txBody>
                    <a:bodyPr/>
                    <a:lstStyle/>
                    <a:p>
                      <a:pPr>
                        <a:lnSpc>
                          <a:spcPct val="115000"/>
                        </a:lnSpc>
                        <a:spcAft>
                          <a:spcPts val="0"/>
                        </a:spcAft>
                      </a:pPr>
                      <a:r>
                        <a:rPr lang="tr-TR" sz="1200" dirty="0">
                          <a:effectLst/>
                          <a:latin typeface="+mn-lt"/>
                          <a:ea typeface="Times New Roman" panose="02020603050405020304" pitchFamily="18" charset="0"/>
                          <a:cs typeface="Times New Roman" panose="02020603050405020304" pitchFamily="18" charset="0"/>
                        </a:rPr>
                        <a:t>……  Öğretmeni</a:t>
                      </a:r>
                    </a:p>
                  </a:txBody>
                  <a:tcPr marL="44450" marR="44450" marT="0" marB="0" anchor="ctr">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0" scaled="1"/>
                      <a:tileRect/>
                    </a:gradFill>
                  </a:tcPr>
                </a:tc>
                <a:tc>
                  <a:txBody>
                    <a:bodyPr/>
                    <a:lstStyle/>
                    <a:p>
                      <a:pPr lvl="0" rtl="0"/>
                      <a:endParaRPr lang="tr-TR" b="0" i="0" u="none" dirty="0"/>
                    </a:p>
                  </a:txBody>
                  <a:tcPr marL="44450" marR="44450" marT="0" marB="0" anchor="ctr"/>
                </a:tc>
                <a:tc>
                  <a:txBody>
                    <a:bodyPr/>
                    <a:lstStyle/>
                    <a:p>
                      <a:pPr lvl="0" rtl="0"/>
                      <a:endParaRPr lang="tr-TR" b="0" i="0" u="none" dirty="0"/>
                    </a:p>
                  </a:txBody>
                  <a:tcPr marL="44450" marR="44450" marT="0" marB="0" anchor="ctr"/>
                </a:tc>
                <a:extLst>
                  <a:ext uri="{0D108BD9-81ED-4DB2-BD59-A6C34878D82A}">
                    <a16:rowId xmlns:a16="http://schemas.microsoft.com/office/drawing/2014/main" val="10014"/>
                  </a:ext>
                </a:extLst>
              </a:tr>
              <a:tr h="267225">
                <a:tc>
                  <a:txBody>
                    <a:bodyPr/>
                    <a:lstStyle/>
                    <a:p>
                      <a:pPr>
                        <a:lnSpc>
                          <a:spcPct val="115000"/>
                        </a:lnSpc>
                        <a:spcAft>
                          <a:spcPts val="0"/>
                        </a:spcAft>
                      </a:pPr>
                      <a:r>
                        <a:rPr lang="tr-TR" sz="1200" dirty="0">
                          <a:effectLst/>
                          <a:latin typeface="+mn-lt"/>
                          <a:ea typeface="Times New Roman" panose="02020603050405020304" pitchFamily="18" charset="0"/>
                          <a:cs typeface="Times New Roman" panose="02020603050405020304" pitchFamily="18" charset="0"/>
                        </a:rPr>
                        <a:t>……  Öğretmeni</a:t>
                      </a:r>
                    </a:p>
                  </a:txBody>
                  <a:tcPr marL="44450" marR="44450" marT="0" marB="0" anchor="ctr">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0" scaled="1"/>
                      <a:tileRect/>
                    </a:gradFill>
                  </a:tcPr>
                </a:tc>
                <a:tc>
                  <a:txBody>
                    <a:bodyPr/>
                    <a:lstStyle/>
                    <a:p>
                      <a:pPr lvl="0" rtl="0"/>
                      <a:endParaRPr lang="tr-TR" b="0" i="0" u="none" dirty="0"/>
                    </a:p>
                  </a:txBody>
                  <a:tcPr marL="44450" marR="44450" marT="0" marB="0" anchor="ctr"/>
                </a:tc>
                <a:tc>
                  <a:txBody>
                    <a:bodyPr/>
                    <a:lstStyle/>
                    <a:p>
                      <a:pPr lvl="0" rtl="0"/>
                      <a:endParaRPr lang="tr-TR" b="0" i="0" u="none" dirty="0"/>
                    </a:p>
                  </a:txBody>
                  <a:tcPr marL="44450" marR="44450" marT="0" marB="0" anchor="ctr"/>
                </a:tc>
                <a:extLst>
                  <a:ext uri="{0D108BD9-81ED-4DB2-BD59-A6C34878D82A}">
                    <a16:rowId xmlns:a16="http://schemas.microsoft.com/office/drawing/2014/main" val="10015"/>
                  </a:ext>
                </a:extLst>
              </a:tr>
              <a:tr h="267225">
                <a:tc>
                  <a:txBody>
                    <a:bodyPr/>
                    <a:lstStyle/>
                    <a:p>
                      <a:pPr>
                        <a:lnSpc>
                          <a:spcPct val="115000"/>
                        </a:lnSpc>
                        <a:spcAft>
                          <a:spcPts val="0"/>
                        </a:spcAft>
                      </a:pPr>
                      <a:r>
                        <a:rPr lang="tr-TR" sz="1200" dirty="0">
                          <a:effectLst/>
                          <a:latin typeface="+mn-lt"/>
                          <a:ea typeface="Times New Roman" panose="02020603050405020304" pitchFamily="18" charset="0"/>
                          <a:cs typeface="Times New Roman" panose="02020603050405020304" pitchFamily="18" charset="0"/>
                        </a:rPr>
                        <a:t>……  Öğretmeni</a:t>
                      </a:r>
                    </a:p>
                  </a:txBody>
                  <a:tcPr marL="44450" marR="44450" marT="0" marB="0" anchor="ctr">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0" scaled="1"/>
                      <a:tileRect/>
                    </a:gradFill>
                  </a:tcPr>
                </a:tc>
                <a:tc>
                  <a:txBody>
                    <a:bodyPr/>
                    <a:lstStyle/>
                    <a:p>
                      <a:pPr lvl="0" rtl="0"/>
                      <a:endParaRPr lang="tr-TR" b="0" i="0" u="none" dirty="0"/>
                    </a:p>
                  </a:txBody>
                  <a:tcPr marL="44450" marR="44450" marT="0" marB="0" anchor="ctr"/>
                </a:tc>
                <a:tc>
                  <a:txBody>
                    <a:bodyPr/>
                    <a:lstStyle/>
                    <a:p>
                      <a:pPr lvl="0" rtl="0"/>
                      <a:endParaRPr lang="tr-TR" b="0" i="0" u="none" dirty="0"/>
                    </a:p>
                  </a:txBody>
                  <a:tcPr marL="44450" marR="44450" marT="0" marB="0" anchor="ctr"/>
                </a:tc>
                <a:extLst>
                  <a:ext uri="{0D108BD9-81ED-4DB2-BD59-A6C34878D82A}">
                    <a16:rowId xmlns:a16="http://schemas.microsoft.com/office/drawing/2014/main" val="10016"/>
                  </a:ext>
                </a:extLst>
              </a:tr>
              <a:tr h="267225">
                <a:tc>
                  <a:txBody>
                    <a:bodyPr/>
                    <a:lstStyle/>
                    <a:p>
                      <a:pPr>
                        <a:lnSpc>
                          <a:spcPct val="115000"/>
                        </a:lnSpc>
                        <a:spcAft>
                          <a:spcPts val="0"/>
                        </a:spcAft>
                      </a:pPr>
                      <a:r>
                        <a:rPr lang="tr-TR" sz="1200" dirty="0">
                          <a:effectLst/>
                          <a:latin typeface="+mn-lt"/>
                          <a:ea typeface="Times New Roman" panose="02020603050405020304" pitchFamily="18" charset="0"/>
                          <a:cs typeface="Times New Roman" panose="02020603050405020304" pitchFamily="18" charset="0"/>
                        </a:rPr>
                        <a:t>……  Öğretmeni</a:t>
                      </a:r>
                    </a:p>
                  </a:txBody>
                  <a:tcPr marL="44450" marR="44450" marT="0" marB="0" anchor="ctr">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0" scaled="1"/>
                      <a:tileRect/>
                    </a:gradFill>
                  </a:tcPr>
                </a:tc>
                <a:tc>
                  <a:txBody>
                    <a:bodyPr/>
                    <a:lstStyle/>
                    <a:p>
                      <a:pPr lvl="0" rtl="0"/>
                      <a:endParaRPr lang="tr-TR" b="0" i="0" u="none" dirty="0"/>
                    </a:p>
                  </a:txBody>
                  <a:tcPr marL="44450" marR="44450" marT="0" marB="0" anchor="ctr"/>
                </a:tc>
                <a:tc>
                  <a:txBody>
                    <a:bodyPr/>
                    <a:lstStyle/>
                    <a:p>
                      <a:pPr lvl="0" rtl="0"/>
                      <a:endParaRPr lang="tr-TR" b="0" i="0" u="none" dirty="0"/>
                    </a:p>
                  </a:txBody>
                  <a:tcPr marL="44450" marR="44450" marT="0" marB="0" anchor="ctr"/>
                </a:tc>
                <a:extLst>
                  <a:ext uri="{0D108BD9-81ED-4DB2-BD59-A6C34878D82A}">
                    <a16:rowId xmlns:a16="http://schemas.microsoft.com/office/drawing/2014/main" val="10017"/>
                  </a:ext>
                </a:extLst>
              </a:tr>
              <a:tr h="267225">
                <a:tc>
                  <a:txBody>
                    <a:bodyPr/>
                    <a:lstStyle/>
                    <a:p>
                      <a:pPr>
                        <a:lnSpc>
                          <a:spcPct val="115000"/>
                        </a:lnSpc>
                        <a:spcAft>
                          <a:spcPts val="0"/>
                        </a:spcAft>
                      </a:pPr>
                      <a:r>
                        <a:rPr lang="tr-TR" sz="1200" dirty="0">
                          <a:effectLst/>
                        </a:rPr>
                        <a:t> TOPLAM</a:t>
                      </a:r>
                      <a:endParaRPr lang="tr-TR" sz="1200" b="1" dirty="0">
                        <a:effectLst/>
                        <a:latin typeface="+mn-lt"/>
                        <a:ea typeface="Times New Roman" panose="02020603050405020304" pitchFamily="18" charset="0"/>
                        <a:cs typeface="Times New Roman" panose="02020603050405020304" pitchFamily="18" charset="0"/>
                      </a:endParaRPr>
                    </a:p>
                  </a:txBody>
                  <a:tcPr marL="44450" marR="44450" marT="0" marB="0" anchor="ctr">
                    <a:solidFill>
                      <a:schemeClr val="accent5">
                        <a:lumMod val="75000"/>
                      </a:schemeClr>
                    </a:solidFill>
                  </a:tcPr>
                </a:tc>
                <a:tc>
                  <a:txBody>
                    <a:bodyPr/>
                    <a:lstStyle/>
                    <a:p>
                      <a:pPr lvl="0" rtl="0"/>
                      <a:r>
                        <a:rPr lang="tr-TR" b="0" i="0" u="none" dirty="0"/>
                        <a:t>3</a:t>
                      </a:r>
                    </a:p>
                  </a:txBody>
                  <a:tcPr marL="44450" marR="44450" marT="0" marB="0" anchor="ctr"/>
                </a:tc>
                <a:tc>
                  <a:txBody>
                    <a:bodyPr/>
                    <a:lstStyle/>
                    <a:p>
                      <a:pPr lvl="0" rtl="0"/>
                      <a:r>
                        <a:rPr lang="tr-TR" b="0" i="0" u="none" dirty="0"/>
                        <a:t>2</a:t>
                      </a:r>
                    </a:p>
                  </a:txBody>
                  <a:tcPr marL="44450" marR="44450" marT="0" marB="0" anchor="ctr"/>
                </a:tc>
                <a:extLst>
                  <a:ext uri="{0D108BD9-81ED-4DB2-BD59-A6C34878D82A}">
                    <a16:rowId xmlns:a16="http://schemas.microsoft.com/office/drawing/2014/main" val="10018"/>
                  </a:ext>
                </a:extLst>
              </a:tr>
            </a:tbl>
          </a:graphicData>
        </a:graphic>
      </p:graphicFrame>
    </p:spTree>
    <p:extLst>
      <p:ext uri="{BB962C8B-B14F-4D97-AF65-F5344CB8AC3E}">
        <p14:creationId xmlns:p14="http://schemas.microsoft.com/office/powerpoint/2010/main" val="42493941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yagram 2"/>
          <p:cNvGraphicFramePr/>
          <p:nvPr>
            <p:extLst>
              <p:ext uri="{D42A27DB-BD31-4B8C-83A1-F6EECF244321}">
                <p14:modId xmlns:p14="http://schemas.microsoft.com/office/powerpoint/2010/main" val="3719716187"/>
              </p:ext>
            </p:extLst>
          </p:nvPr>
        </p:nvGraphicFramePr>
        <p:xfrm>
          <a:off x="2448529" y="766428"/>
          <a:ext cx="7159500" cy="48526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7202387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yagram 1"/>
          <p:cNvGraphicFramePr/>
          <p:nvPr>
            <p:extLst>
              <p:ext uri="{D42A27DB-BD31-4B8C-83A1-F6EECF244321}">
                <p14:modId xmlns:p14="http://schemas.microsoft.com/office/powerpoint/2010/main" val="192498654"/>
              </p:ext>
            </p:extLst>
          </p:nvPr>
        </p:nvGraphicFramePr>
        <p:xfrm>
          <a:off x="335621" y="504970"/>
          <a:ext cx="11524284" cy="56278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0473120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4721</TotalTime>
  <Words>1677</Words>
  <Application>Microsoft Office PowerPoint</Application>
  <PresentationFormat>Geniş ekran</PresentationFormat>
  <Paragraphs>688</Paragraphs>
  <Slides>21</Slides>
  <Notes>0</Notes>
  <HiddenSlides>1</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21</vt:i4>
      </vt:variant>
    </vt:vector>
  </HeadingPairs>
  <TitlesOfParts>
    <vt:vector size="25" baseType="lpstr">
      <vt:lpstr>Arial</vt:lpstr>
      <vt:lpstr>Calibri</vt:lpstr>
      <vt:lpstr>Times New Roman</vt:lpstr>
      <vt:lpstr>Ofis Teması</vt:lpstr>
      <vt:lpstr>  T.C. BAŞMAKÇI KAYMAKAMLIĞI İlçe Milli Eğitim Müdürlüğü  AKKEÇİLİ ORTAOKULU  BRİFİNG DOSYASI                                           2021-2022</vt:lpstr>
      <vt:lpstr>PowerPoint Sunusu</vt:lpstr>
      <vt:lpstr>PowerPoint Sunusu</vt:lpstr>
      <vt:lpstr>Okul Tarihçesi</vt:lpstr>
      <vt:lpstr>PowerPoint Sunusu</vt:lpstr>
      <vt:lpstr>PowerPoint Sunusu</vt:lpstr>
      <vt:lpstr>OKUL NORM KADRO SAYILARI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BASMEM</dc:creator>
  <cp:lastModifiedBy>Kütüphane</cp:lastModifiedBy>
  <cp:revision>422</cp:revision>
  <cp:lastPrinted>2021-10-08T09:06:17Z</cp:lastPrinted>
  <dcterms:created xsi:type="dcterms:W3CDTF">2017-11-10T11:00:38Z</dcterms:created>
  <dcterms:modified xsi:type="dcterms:W3CDTF">2021-10-28T09:37:31Z</dcterms:modified>
</cp:coreProperties>
</file>